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0.43534482758620691</c:v>
                </c:pt>
                <c:pt idx="1">
                  <c:v>0.5625</c:v>
                </c:pt>
                <c:pt idx="2">
                  <c:v>0</c:v>
                </c:pt>
                <c:pt idx="3">
                  <c:v>2.155172413793103E-3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0.88452655889145493</c:v>
                </c:pt>
                <c:pt idx="1">
                  <c:v>0.115473441108545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2.370689655172414E-2</c:v>
                </c:pt>
                <c:pt idx="1">
                  <c:v>5.6034482758620691E-2</c:v>
                </c:pt>
                <c:pt idx="2">
                  <c:v>0.1982758620689655</c:v>
                </c:pt>
                <c:pt idx="3">
                  <c:v>0.72198275862068972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0.97413793103448265</c:v>
                </c:pt>
                <c:pt idx="1">
                  <c:v>2.155172413793103E-3</c:v>
                </c:pt>
                <c:pt idx="2">
                  <c:v>8.6206896551724137E-3</c:v>
                </c:pt>
                <c:pt idx="3">
                  <c:v>8.6206896551724137E-3</c:v>
                </c:pt>
                <c:pt idx="4">
                  <c:v>0</c:v>
                </c:pt>
                <c:pt idx="5">
                  <c:v>6.4655172413793103E-3</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0.25813449023861168</c:v>
                </c:pt>
                <c:pt idx="1">
                  <c:v>4.3383947939262474E-3</c:v>
                </c:pt>
                <c:pt idx="2">
                  <c:v>0.71800433839479394</c:v>
                </c:pt>
                <c:pt idx="3">
                  <c:v>0</c:v>
                </c:pt>
                <c:pt idx="4">
                  <c:v>0</c:v>
                </c:pt>
                <c:pt idx="5">
                  <c:v>0</c:v>
                </c:pt>
                <c:pt idx="6">
                  <c:v>2.1691973969631241E-3</c:v>
                </c:pt>
                <c:pt idx="7">
                  <c:v>1.084598698481562E-2</c:v>
                </c:pt>
                <c:pt idx="8">
                  <c:v>6.5075921908893707E-3</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1</c:v>
                </c:pt>
                <c:pt idx="1">
                  <c:v>25</c:v>
                </c:pt>
                <c:pt idx="2">
                  <c:v>9</c:v>
                </c:pt>
                <c:pt idx="3">
                  <c:v>16</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40</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9.0532586945853506</c:v>
                </c:pt>
                <c:pt idx="1">
                  <c:v>6.7577962839939412</c:v>
                </c:pt>
                <c:pt idx="2">
                  <c:v>7.924367316861435</c:v>
                </c:pt>
                <c:pt idx="3" formatCode="General">
                  <c:v>9.0419022483641864</c:v>
                </c:pt>
                <c:pt idx="4">
                  <c:v>8.3233679319563905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9.1125653313527284</c:v>
                </c:pt>
                <c:pt idx="1">
                  <c:v>6.7802757958390529</c:v>
                </c:pt>
                <c:pt idx="2">
                  <c:v>7.8723268219443092</c:v>
                </c:pt>
                <c:pt idx="3" formatCode="General">
                  <c:v>8.9782665939633279</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7.6459334730780979</c:v>
                </c:pt>
                <c:pt idx="1">
                  <c:v>5.101822704515703</c:v>
                </c:pt>
                <c:pt idx="2">
                  <c:v>7.7789914691614293</c:v>
                </c:pt>
                <c:pt idx="3">
                  <c:v>6.7563496222496573</c:v>
                </c:pt>
                <c:pt idx="4">
                  <c:v>7.4066146677297953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3.896451143097206</c:v>
                </c:pt>
                <c:pt idx="2">
                  <c:v>6.5806743221252262</c:v>
                </c:pt>
                <c:pt idx="3">
                  <c:v>5.7967748611815244</c:v>
                </c:pt>
                <c:pt idx="4">
                  <c:v>6.4655850303107192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0.29909292912613417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0.15877313955685413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1.6575689638366722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0.15877313955685324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0.56950286032916608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0.84711367823726391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7.2135399647339637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0.21835706779912734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0.38349043751297884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0.10691426680240923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1.1161697182385666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0.10691426680240923</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0.38349043751297884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0.5325304341617052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8.2604451942908046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0.56856546413764164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0.15869284649188131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1.6567307156740325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0.1586928464918822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0.56921485739432232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0.8899784052544053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7.7936997552329741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8.246644438689783</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0.24733887319259296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0.12432267591257107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1.297911029969971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0.12432267591257062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0.44593260379934563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1.6118574803351242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5.101822704515703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9.9474731924262372E-2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0.21265487031744534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5.928658792484498E-2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0.61894353409072522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5.928658792484498E-2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0.1720101611953897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9.0532586945853506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0.20763164871251139</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0.24537475402729036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6.8408646872090806E-2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0.71417653029804384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6.8408646872091694E-2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0.24537475402729036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0.51015469745966513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9.0460859464213801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0.28885971876557104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9.099439368839235E-2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0.9499685103033757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9.099439368839235E-2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0.32638749617280993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0.36679247521034775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9.0534149149960577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0.42339007363056869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0.13186709644661132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1.3766737058373195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0.13186709644661132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0.47299366139167098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1.7668058710772572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7.7789914691614293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0.19981342277188752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0.22525467742538474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6.2799319943755094E-2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0.65561595607009338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6.2799319943755094E-2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0.22525467742538474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0.34621957356026734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9.4462929024587758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8.5324968937376511E-2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0.17424834273634993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4.857913518263679E-2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0.50715925246241866</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4.857913518263679E-2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0.17424834273634993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8.6622111745198183E-2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9.7090965887527982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0.53912171853767354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0.16480643155352492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1.7205556729951539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0.16480643155352492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0.59114365586231088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0.67665353263965855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7.4066146677297953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0.10644746947331019</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0.4124729645107772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0.11499437864077944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1.2005249350277154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0.11499437864077855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0.41247296451077808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0.23406760667883297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8.3345411660983331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1.905660311726276E-2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0.31588320946028414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8.8065877088513211E-2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0.91939521409225833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8.8065877088512323E-2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0.31588320946028503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0.34183937115833452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8.3233679319563905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0.2694411562469492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0.35898459322574183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0.10008222063370731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1.0448441292860124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0.10008222063370731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0.35898459322574183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0.40600983377755284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8.7983148337325261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9.1443544238989816E-2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0.21635075829278172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6.0316973859967149E-2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0.629700616501502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6.0316973859967149E-2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0.21635075829278172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0.31593951712948609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9.2729569875287954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0.12609466386287416</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5.6350293168588195E-2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0.58828903503480845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5.6350293168588195E-2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0.20212268416098311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0.18287140818846481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9.4280914299191316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0.11154606039874082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0.22762639508913907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6.3460537096201364E-2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0.66251896896831042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6.3460537096201364E-2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0.22762639508913907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0.20012882475558058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9.0366909525075396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8.9398374530865627</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0.34289419554967449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9.563599377332288E-2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0.99842615411388635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9.563599377332288E-2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0.34303643649262483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0.71589811495792688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8.2235005517945847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0.21203406989891072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0.24843400716960495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6.9261543775581913E-2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0.72308065249734099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6.9261543775581913E-2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0.24843400716960495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0.2045451172031143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9.1324188523842729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0.14612721602848211</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0.17950163836595578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5.0043714727770805E-2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0.5224492543220407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5.0043714727770805E-2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0.17950163836595578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0.26485056509189597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9.3944487677847306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0.24735289908071589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7.16131129460571E-2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0.74763069971675478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7.16131129460571E-2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0.25686884301517487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0.19469891343276302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9.0089816403826628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0.3464756676103784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0.29000720967151938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8.0851841809988834E-2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0.84408171323765036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8.0851841809989722E-2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0.2900072096715185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0.64199880941833243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8.4309133613942926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2.2323059492038055E-2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0.19349502748240965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5.3944966991499754E-2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0.56317777232266764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5.3944966991499754E-2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0.19349502748240965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0.37234321653135183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9.286021573404236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0.25867272360829396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0.2731819463641294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7.6161084194405149E-2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0.79511087180835283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7.6161084194406037E-2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0.27318194636412851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0.50793213124731551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7.6498707667828656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0.27754724150549315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7.7747508526331721E-2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0.81167291588844126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7.7747508526332609E-2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0.27887228666506836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0.3677387596751629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8.4152296178494836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0.10691092828548587</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0.21662799823403756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6.0394266282798093E-2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0.63050753838754137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6.0394266282798981E-2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0.21662799823403667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0.55479405185067421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8.8449779480584176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0.12152213223429875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0.19964569999372905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5.56597285019933E-2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0.58107963826867959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5.56597285019933E-2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0.19964569999372905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0.44295598850693629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9.0160233105267995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4.6872735239166019E-2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0.12502970501189203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3.4857346969479508E-2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0.36390573783173252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3.4857346969479508E-2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0.12502970501189203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9.8161325542191591E-2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9.701652342520811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8.4225155049690024</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0.51866293265934971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0.32095255256083544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8.947917204387057E-2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0.93414981213879855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8.9479172043871458E-2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0.32095255256083455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0.4212076419739148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9.1717169953983788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0.11413121125134662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2.7042990702443044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0.25903601180462132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0.1094936530173225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7.924367316861435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0.59274961727638953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0.17496248663580527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1.8265834415861697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0.17496248663580616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0.45607850206701528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8.3873653861411288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0.64248166634690573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0.51092436745483027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0.14244189370711169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1.487073083129939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0.14244189370711169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0.51092436745483027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0.13024851234862567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8.993000816603228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1.3774350599170218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0.43235939305020743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0.12053856623617332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1.2584054638971631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0.1205385662361742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0.43235939305020743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0.39575418645108584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8.41270904173175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8.9611146207650982E-2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0.61172945757078701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0.17054559915956879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1.7804717654059008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0.17054559915956791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0.61172945757078701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0.71227338845682464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7.6459334730780979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7.4525832587487884</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0.33814241548184043</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0.62064548941698305</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0.17303132217734341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1.8064223596843751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0.17303132217734429</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0.62064548941698305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0.23647120949360811</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8.1473702335036347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0.21721507668406126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0.71063349745594717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0.19811930602092964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2.0683373378754606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0.19811930602092875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0.71063349745594806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0.25445720183548381</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6.7577962839939412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0.19181382338976949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8.8048822358508083E-2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0.9192171651400205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8.8048822358508083E-2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0.31582203590443836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0.56604202181823915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7.4549080532350818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1.2931998905275934</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0.33767512698768876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9.4141300767316416E-2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0.98282177201162479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9.4141300767315528E-2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0.33767512698768876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0.49931086641375622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9.0098834039931095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0.24319682313576596</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0.33168207681599071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9.2470483186642305E-2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0.96537867443423764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9.2470483186643193E-2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0.33168207681598894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0.52857200551387962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6.7563496222496573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0.12742483058406506</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8.4132233695375369E-2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0.87832853731390692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8.4132233695374481E-2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0.30177363670661173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0.59609964826116979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7.3691363511482093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9.9157596091139943E-2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0.12028401657238597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1.2557480016612583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0.12028401657238597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0.43144634968514506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0.63445786792403869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5.3550027063504553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8.1739596289656546E-2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0.45399353170927625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0.12657000234612248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1.3213727978625904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0.12657000234612248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0.45399353170927625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0.73747099464325139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7.2117359774658523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0.28150702221211255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0.13062518935498879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3.6417326169553732E-2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0.38019169850169376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3.6417326169553732E-2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0.13062518935498879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0.22336067019386796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9.0419022483641864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0.30103058453675935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0.11099220583412794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1.1587428209325132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0.11099220583412794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0.39811758382559503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0.52026968001072404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8.2963459586840695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1.8008104992697413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0.37510850422208364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0.10457744646864864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1.0917736467738717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0.10457744646864864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0.37510850422208364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0.40538724657824954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7.0540450470048874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0.95350169120045614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0.36204128234927779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0.10093440270793419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1.0537407887695913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0.10093440270793508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0.36204128234927779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0.26616047544123411</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8.6221046523279288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0.35076627887177647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0.12386301238359643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1.2931122081946942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0.12386301238359643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0.44428383817519723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1.0269010774066665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8.5433130028513347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0.26458249866566863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0.32686091875548584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9.1126380364886295E-2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0.95134643240787753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9.1126380364886295E-2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0.32686091875548584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0.97885084311946358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7.0971111701903693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9.4446355370904982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7.4039635709493012E-2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0.21126047326620601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5.8897840452207362E-2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0.61488506584341707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5.8897840452207362E-2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0.21126047326620601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0.17607918652745447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9.4446355370904982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0.24527667246136708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0.18247655436287502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5.0873099065674054E-2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0.53110790868536384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5.0873099065674054E-2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0.18247655436287502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0.16277678500562409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9.4629455997101299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8.7295270044734838</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0.22007483538190709</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7.279014433372577E-2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0.75991873976625612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7.2790144333726658E-2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0.26109073308955821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0.3959295585025302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8.7295270044734838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(119)</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(53)</c:v>
                </c:pt>
                <c:pt idx="8">
                  <c:v>North Tyneside General Hospital (43)</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(119)</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(53)</c:v>
                </c:pt>
                <c:pt idx="8">
                  <c:v>North Tyneside General Hospital (43)</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(119)</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(53)</c:v>
                </c:pt>
                <c:pt idx="8">
                  <c:v>North Tyneside General Hospital (43)</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(119)</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(53)</c:v>
                </c:pt>
                <c:pt idx="8">
                  <c:v>North Tyneside General Hospital (43)</c:v>
                </c:pt>
              </c:strCache>
            </c:strRef>
          </c:cat>
          <c:val>
            <c:numRef>
              <c:f>Sheet1!$G$2:$G$10</c:f>
              <c:numCache>
                <c:formatCode>0.0;;</c:formatCode>
                <c:ptCount val="9"/>
                <c:pt idx="0">
                  <c:v>0</c:v>
                </c:pt>
                <c:pt idx="1">
                  <c:v>0</c:v>
                </c:pt>
                <c:pt idx="2">
                  <c:v>0</c:v>
                </c:pt>
                <c:pt idx="3">
                  <c:v>0</c:v>
                </c:pt>
                <c:pt idx="4">
                  <c:v>0</c:v>
                </c:pt>
                <c:pt idx="5">
                  <c:v>0</c:v>
                </c:pt>
                <c:pt idx="6">
                  <c:v>0</c:v>
                </c:pt>
                <c:pt idx="7">
                  <c:v>7.182085545612205</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(119)</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(53)</c:v>
                </c:pt>
                <c:pt idx="8">
                  <c:v>North Tyneside General Hospital (43)</c:v>
                </c:pt>
              </c:strCache>
            </c:strRef>
          </c:cat>
          <c:val>
            <c:numRef>
              <c:f>Sheet1!$H$2:$H$10</c:f>
              <c:numCache>
                <c:formatCode>0.0;;</c:formatCode>
                <c:ptCount val="9"/>
                <c:pt idx="0">
                  <c:v>7.7936997552329741</c:v>
                </c:pt>
                <c:pt idx="1">
                  <c:v>0</c:v>
                </c:pt>
                <c:pt idx="2">
                  <c:v>0</c:v>
                </c:pt>
                <c:pt idx="3">
                  <c:v>0</c:v>
                </c:pt>
                <c:pt idx="4">
                  <c:v>0</c:v>
                </c:pt>
                <c:pt idx="5">
                  <c:v>0</c:v>
                </c:pt>
                <c:pt idx="6">
                  <c:v>0</c:v>
                </c:pt>
                <c:pt idx="7">
                  <c:v>0</c:v>
                </c:pt>
                <c:pt idx="8">
                  <c:v>8.1609792081620824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(119)</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(53)</c:v>
                </c:pt>
                <c:pt idx="8">
                  <c:v>North Tyneside General Hospital (43)</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(119)</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(53)</c:v>
                </c:pt>
                <c:pt idx="8">
                  <c:v>North Tyneside General Hospital (43)</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2.2063002447670259</c:v>
                </c:pt>
                <c:pt idx="1">
                  <c:v>0</c:v>
                </c:pt>
                <c:pt idx="2">
                  <c:v>0</c:v>
                </c:pt>
                <c:pt idx="3">
                  <c:v>0</c:v>
                </c:pt>
                <c:pt idx="4">
                  <c:v>0</c:v>
                </c:pt>
                <c:pt idx="5">
                  <c:v>0</c:v>
                </c:pt>
                <c:pt idx="6">
                  <c:v>0</c:v>
                </c:pt>
                <c:pt idx="7">
                  <c:v>2.817914454387795</c:v>
                </c:pt>
                <c:pt idx="8">
                  <c:v>1.8390207918379176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(43)</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(43)</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(43)</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(43)</c:v>
                </c:pt>
              </c:strCache>
            </c:strRef>
          </c:cat>
          <c:val>
            <c:numRef>
              <c:f>Sheet1!$G$2:$G$10</c:f>
              <c:numCache>
                <c:formatCode>0.0;;</c:formatCode>
                <c:ptCount val="9"/>
                <c:pt idx="0">
                  <c:v>0</c:v>
                </c:pt>
                <c:pt idx="1">
                  <c:v>0</c:v>
                </c:pt>
                <c:pt idx="2">
                  <c:v>0</c:v>
                </c:pt>
                <c:pt idx="3">
                  <c:v>0</c:v>
                </c:pt>
                <c:pt idx="4">
                  <c:v>0</c:v>
                </c:pt>
                <c:pt idx="5">
                  <c:v>0</c:v>
                </c:pt>
                <c:pt idx="6">
                  <c:v>0</c:v>
                </c:pt>
                <c:pt idx="7">
                  <c:v>7.9052836766414618</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(43)</c:v>
                </c:pt>
              </c:strCache>
            </c:strRef>
          </c:cat>
          <c:val>
            <c:numRef>
              <c:f>Sheet1!$H$2:$H$10</c:f>
              <c:numCache>
                <c:formatCode>0.0;;</c:formatCode>
                <c:ptCount val="9"/>
                <c:pt idx="0">
                  <c:v>8.2604451942908046</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(43)</c:v>
                </c:pt>
              </c:strCache>
            </c:strRef>
          </c:cat>
          <c:val>
            <c:numRef>
              <c:f>Sheet1!$I$2:$I$10</c:f>
              <c:numCache>
                <c:formatCode>0.0;;</c:formatCode>
                <c:ptCount val="9"/>
                <c:pt idx="0">
                  <c:v>0</c:v>
                </c:pt>
                <c:pt idx="1">
                  <c:v>0</c:v>
                </c:pt>
                <c:pt idx="2">
                  <c:v>0</c:v>
                </c:pt>
                <c:pt idx="3">
                  <c:v>0</c:v>
                </c:pt>
                <c:pt idx="4">
                  <c:v>0</c:v>
                </c:pt>
                <c:pt idx="5">
                  <c:v>0</c:v>
                </c:pt>
                <c:pt idx="6">
                  <c:v>0</c:v>
                </c:pt>
                <c:pt idx="7">
                  <c:v>0</c:v>
                </c:pt>
                <c:pt idx="8">
                  <c:v>8.6756414274908558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(43)</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1.7395548057091954</c:v>
                </c:pt>
                <c:pt idx="1">
                  <c:v>0</c:v>
                </c:pt>
                <c:pt idx="2">
                  <c:v>0</c:v>
                </c:pt>
                <c:pt idx="3">
                  <c:v>0</c:v>
                </c:pt>
                <c:pt idx="4">
                  <c:v>0</c:v>
                </c:pt>
                <c:pt idx="5">
                  <c:v>0</c:v>
                </c:pt>
                <c:pt idx="6">
                  <c:v>0</c:v>
                </c:pt>
                <c:pt idx="7">
                  <c:v>2.0947163233585382</c:v>
                </c:pt>
                <c:pt idx="8">
                  <c:v>1.3243585725091442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(439)</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(439)</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(439)</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(439)</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(75)</c:v>
                </c:pt>
              </c:strCache>
            </c:strRef>
          </c:cat>
          <c:val>
            <c:numRef>
              <c:f>Sheet1!$G$2:$G$10</c:f>
              <c:numCache>
                <c:formatCode>0.0;;</c:formatCode>
                <c:ptCount val="9"/>
                <c:pt idx="0">
                  <c:v>7.2135399647339637</c:v>
                </c:pt>
                <c:pt idx="1">
                  <c:v>6.739484747842555</c:v>
                </c:pt>
                <c:pt idx="2">
                  <c:v>0</c:v>
                </c:pt>
                <c:pt idx="3">
                  <c:v>0</c:v>
                </c:pt>
                <c:pt idx="4">
                  <c:v>0</c:v>
                </c:pt>
                <c:pt idx="5">
                  <c:v>0</c:v>
                </c:pt>
                <c:pt idx="6">
                  <c:v>0</c:v>
                </c:pt>
                <c:pt idx="7">
                  <c:v>7.9448602362585676</c:v>
                </c:pt>
                <c:pt idx="8">
                  <c:v>7.3536148242484671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(439)</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(439)</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(439)</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2.7864600352660363</c:v>
                </c:pt>
                <c:pt idx="1">
                  <c:v>3.260515252157445</c:v>
                </c:pt>
                <c:pt idx="2">
                  <c:v>0</c:v>
                </c:pt>
                <c:pt idx="3">
                  <c:v>0</c:v>
                </c:pt>
                <c:pt idx="4">
                  <c:v>0</c:v>
                </c:pt>
                <c:pt idx="5">
                  <c:v>0</c:v>
                </c:pt>
                <c:pt idx="6">
                  <c:v>0</c:v>
                </c:pt>
                <c:pt idx="7">
                  <c:v>2.0551397637414324</c:v>
                </c:pt>
                <c:pt idx="8">
                  <c:v>2.6463851757515329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Sheet1!$G$2:$G$10</c:f>
              <c:numCache>
                <c:formatCode>0.0;;</c:formatCode>
                <c:ptCount val="9"/>
                <c:pt idx="0">
                  <c:v>0</c:v>
                </c:pt>
                <c:pt idx="1">
                  <c:v>8.8015197353761625</c:v>
                </c:pt>
                <c:pt idx="2">
                  <c:v>0</c:v>
                </c:pt>
                <c:pt idx="3">
                  <c:v>0</c:v>
                </c:pt>
                <c:pt idx="4">
                  <c:v>0</c:v>
                </c:pt>
                <c:pt idx="5">
                  <c:v>0</c:v>
                </c:pt>
                <c:pt idx="6">
                  <c:v>0</c:v>
                </c:pt>
                <c:pt idx="7">
                  <c:v>8.681263118015373</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Sheet1!$H$2:$H$10</c:f>
              <c:numCache>
                <c:formatCode>0.0;;</c:formatCode>
                <c:ptCount val="9"/>
                <c:pt idx="0">
                  <c:v>0</c:v>
                </c:pt>
                <c:pt idx="1">
                  <c:v>0</c:v>
                </c:pt>
                <c:pt idx="2">
                  <c:v>0</c:v>
                </c:pt>
                <c:pt idx="3">
                  <c:v>0</c:v>
                </c:pt>
                <c:pt idx="4">
                  <c:v>0</c:v>
                </c:pt>
                <c:pt idx="5">
                  <c:v>0</c:v>
                </c:pt>
                <c:pt idx="6">
                  <c:v>0</c:v>
                </c:pt>
                <c:pt idx="7">
                  <c:v>0</c:v>
                </c:pt>
                <c:pt idx="8">
                  <c:v>9.3751276026366863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Sheet1!$I$2:$I$10</c:f>
              <c:numCache>
                <c:formatCode>0.0;;</c:formatCode>
                <c:ptCount val="9"/>
                <c:pt idx="0">
                  <c:v>9.0534149149960577</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0.94658508500394234</c:v>
                </c:pt>
                <c:pt idx="1">
                  <c:v>1.1984802646238375</c:v>
                </c:pt>
                <c:pt idx="2">
                  <c:v>0</c:v>
                </c:pt>
                <c:pt idx="3">
                  <c:v>0</c:v>
                </c:pt>
                <c:pt idx="4">
                  <c:v>0</c:v>
                </c:pt>
                <c:pt idx="5">
                  <c:v>0</c:v>
                </c:pt>
                <c:pt idx="6">
                  <c:v>0</c:v>
                </c:pt>
                <c:pt idx="7">
                  <c:v>1.318736881984627</c:v>
                </c:pt>
                <c:pt idx="8">
                  <c:v>0.62487239736331368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Sheet1!$G$2:$G$10</c:f>
              <c:numCache>
                <c:formatCode>0.0;;</c:formatCode>
                <c:ptCount val="9"/>
                <c:pt idx="0">
                  <c:v>0</c:v>
                </c:pt>
                <c:pt idx="1">
                  <c:v>0</c:v>
                </c:pt>
                <c:pt idx="2">
                  <c:v>0</c:v>
                </c:pt>
                <c:pt idx="3">
                  <c:v>0</c:v>
                </c:pt>
                <c:pt idx="4">
                  <c:v>0</c:v>
                </c:pt>
                <c:pt idx="5">
                  <c:v>0</c:v>
                </c:pt>
                <c:pt idx="6">
                  <c:v>0</c:v>
                </c:pt>
                <c:pt idx="7">
                  <c:v>6.6749976543475267</c:v>
                </c:pt>
                <c:pt idx="8">
                  <c:v>6.4887949826354347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Sheet1!$H$2:$H$10</c:f>
              <c:numCache>
                <c:formatCode>0.0;;</c:formatCode>
                <c:ptCount val="9"/>
                <c:pt idx="0">
                  <c:v>0</c:v>
                </c:pt>
                <c:pt idx="1">
                  <c:v>7.8232388069074181</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Sheet1!$I$2:$I$10</c:f>
              <c:numCache>
                <c:formatCode>0.0;;</c:formatCode>
                <c:ptCount val="9"/>
                <c:pt idx="0">
                  <c:v>7.7789914691614293</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2.2210085308385707</c:v>
                </c:pt>
                <c:pt idx="1">
                  <c:v>2.1767611930925819</c:v>
                </c:pt>
                <c:pt idx="2">
                  <c:v>0</c:v>
                </c:pt>
                <c:pt idx="3">
                  <c:v>0</c:v>
                </c:pt>
                <c:pt idx="4">
                  <c:v>0</c:v>
                </c:pt>
                <c:pt idx="5">
                  <c:v>0</c:v>
                </c:pt>
                <c:pt idx="6">
                  <c:v>0</c:v>
                </c:pt>
                <c:pt idx="7">
                  <c:v>3.3250023456524733</c:v>
                </c:pt>
                <c:pt idx="8">
                  <c:v>3.5112050173645653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Sheet1!$G$2:$G$10</c:f>
              <c:numCache>
                <c:formatCode>0.0;;</c:formatCode>
                <c:ptCount val="9"/>
                <c:pt idx="0">
                  <c:v>0</c:v>
                </c:pt>
                <c:pt idx="1">
                  <c:v>8.7953136422429754</c:v>
                </c:pt>
                <c:pt idx="2">
                  <c:v>0</c:v>
                </c:pt>
                <c:pt idx="3">
                  <c:v>0</c:v>
                </c:pt>
                <c:pt idx="4">
                  <c:v>0</c:v>
                </c:pt>
                <c:pt idx="5">
                  <c:v>0</c:v>
                </c:pt>
                <c:pt idx="6">
                  <c:v>0</c:v>
                </c:pt>
                <c:pt idx="7">
                  <c:v>8.3118936260257676</c:v>
                </c:pt>
                <c:pt idx="8">
                  <c:v>8.8173885945047807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Sheet1!$I$2:$I$10</c:f>
              <c:numCache>
                <c:formatCode>0.0;;</c:formatCode>
                <c:ptCount val="9"/>
                <c:pt idx="0">
                  <c:v>9.0460859464213801</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0.95391405357861991</c:v>
                </c:pt>
                <c:pt idx="1">
                  <c:v>1.2046863577570246</c:v>
                </c:pt>
                <c:pt idx="2">
                  <c:v>0</c:v>
                </c:pt>
                <c:pt idx="3">
                  <c:v>0</c:v>
                </c:pt>
                <c:pt idx="4">
                  <c:v>0</c:v>
                </c:pt>
                <c:pt idx="5">
                  <c:v>0</c:v>
                </c:pt>
                <c:pt idx="6">
                  <c:v>0</c:v>
                </c:pt>
                <c:pt idx="7">
                  <c:v>1.6881063739742324</c:v>
                </c:pt>
                <c:pt idx="8">
                  <c:v>1.1826114054952193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Sheet1!$G$2:$G$10</c:f>
              <c:numCache>
                <c:formatCode>0.0;;</c:formatCode>
                <c:ptCount val="9"/>
                <c:pt idx="0">
                  <c:v>9.0532586945853506</c:v>
                </c:pt>
                <c:pt idx="1">
                  <c:v>9.0721300269475211</c:v>
                </c:pt>
                <c:pt idx="2">
                  <c:v>0</c:v>
                </c:pt>
                <c:pt idx="3">
                  <c:v>0</c:v>
                </c:pt>
                <c:pt idx="4">
                  <c:v>0</c:v>
                </c:pt>
                <c:pt idx="5">
                  <c:v>0</c:v>
                </c:pt>
                <c:pt idx="6">
                  <c:v>0</c:v>
                </c:pt>
                <c:pt idx="7">
                  <c:v>9.4134316503865829</c:v>
                </c:pt>
                <c:pt idx="8">
                  <c:v>8.7004240027414816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0.9467413054146494</c:v>
                </c:pt>
                <c:pt idx="1">
                  <c:v>0.92786997305247887</c:v>
                </c:pt>
                <c:pt idx="2">
                  <c:v>0</c:v>
                </c:pt>
                <c:pt idx="3">
                  <c:v>0</c:v>
                </c:pt>
                <c:pt idx="4">
                  <c:v>0</c:v>
                </c:pt>
                <c:pt idx="5">
                  <c:v>0</c:v>
                </c:pt>
                <c:pt idx="6">
                  <c:v>0</c:v>
                </c:pt>
                <c:pt idx="7">
                  <c:v>0.58656834961341708</c:v>
                </c:pt>
                <c:pt idx="8">
                  <c:v>1.2995759972585184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Sheet1!$G$2:$G$10</c:f>
              <c:numCache>
                <c:formatCode>0.0;;</c:formatCode>
                <c:ptCount val="9"/>
                <c:pt idx="0">
                  <c:v>0</c:v>
                </c:pt>
                <c:pt idx="1">
                  <c:v>0</c:v>
                </c:pt>
                <c:pt idx="2">
                  <c:v>0</c:v>
                </c:pt>
                <c:pt idx="3">
                  <c:v>0</c:v>
                </c:pt>
                <c:pt idx="4">
                  <c:v>0</c:v>
                </c:pt>
                <c:pt idx="5">
                  <c:v>0</c:v>
                </c:pt>
                <c:pt idx="6">
                  <c:v>0</c:v>
                </c:pt>
                <c:pt idx="7">
                  <c:v>4.1071645531672338</c:v>
                </c:pt>
                <c:pt idx="8">
                  <c:v>4.149223536949874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Sheet1!$I$2:$I$10</c:f>
              <c:numCache>
                <c:formatCode>0.0;;</c:formatCode>
                <c:ptCount val="9"/>
                <c:pt idx="0">
                  <c:v>5.101822704515703</c:v>
                </c:pt>
                <c:pt idx="1">
                  <c:v>5.5206402831841199</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(444)</c:v>
                </c:pt>
                <c:pt idx="1">
                  <c:v>Northumbria Specialist Emergency Care Hospital (269)</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4.898177295484297</c:v>
                </c:pt>
                <c:pt idx="1">
                  <c:v>4.4793597168158801</c:v>
                </c:pt>
                <c:pt idx="2">
                  <c:v>0</c:v>
                </c:pt>
                <c:pt idx="3">
                  <c:v>0</c:v>
                </c:pt>
                <c:pt idx="4">
                  <c:v>0</c:v>
                </c:pt>
                <c:pt idx="5">
                  <c:v>0</c:v>
                </c:pt>
                <c:pt idx="6">
                  <c:v>0</c:v>
                </c:pt>
                <c:pt idx="7">
                  <c:v>5.8928354468327662</c:v>
                </c:pt>
                <c:pt idx="8">
                  <c:v>5.850776463050126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Sheet1!$G$2:$G$10</c:f>
              <c:numCache>
                <c:formatCode>0.0;;</c:formatCode>
                <c:ptCount val="9"/>
                <c:pt idx="0">
                  <c:v>0</c:v>
                </c:pt>
                <c:pt idx="1">
                  <c:v>0</c:v>
                </c:pt>
                <c:pt idx="2">
                  <c:v>0</c:v>
                </c:pt>
                <c:pt idx="3">
                  <c:v>0</c:v>
                </c:pt>
                <c:pt idx="4">
                  <c:v>0</c:v>
                </c:pt>
                <c:pt idx="5">
                  <c:v>0</c:v>
                </c:pt>
                <c:pt idx="6">
                  <c:v>0</c:v>
                </c:pt>
                <c:pt idx="7">
                  <c:v>9.1728286732465616</c:v>
                </c:pt>
                <c:pt idx="8">
                  <c:v>9.2018206427443747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Sheet1!$I$2:$I$10</c:f>
              <c:numCache>
                <c:formatCode>0.0;;</c:formatCode>
                <c:ptCount val="9"/>
                <c:pt idx="0">
                  <c:v>9.4462929024587758</c:v>
                </c:pt>
                <c:pt idx="1">
                  <c:v>9.5193193664037512</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0.55370709754122416</c:v>
                </c:pt>
                <c:pt idx="1">
                  <c:v>0.4806806335962488</c:v>
                </c:pt>
                <c:pt idx="2">
                  <c:v>0</c:v>
                </c:pt>
                <c:pt idx="3">
                  <c:v>0</c:v>
                </c:pt>
                <c:pt idx="4">
                  <c:v>0</c:v>
                </c:pt>
                <c:pt idx="5">
                  <c:v>0</c:v>
                </c:pt>
                <c:pt idx="6">
                  <c:v>0</c:v>
                </c:pt>
                <c:pt idx="7">
                  <c:v>0.82717132675343841</c:v>
                </c:pt>
                <c:pt idx="8">
                  <c:v>0.79817935725562528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(327)</c:v>
                </c:pt>
                <c:pt idx="1">
                  <c:v>Northumbria Specialist Emergency Care Hospital (177)</c:v>
                </c:pt>
                <c:pt idx="2">
                  <c:v>Berwick Infirmary (-)</c:v>
                </c:pt>
                <c:pt idx="3">
                  <c:v>Alnwick Infirmary (-)</c:v>
                </c:pt>
                <c:pt idx="4">
                  <c:v>Hexham General Hospital (-)</c:v>
                </c:pt>
                <c:pt idx="5">
                  <c:v>Haltwhistle War Memorial Hospital (-)</c:v>
                </c:pt>
                <c:pt idx="6">
                  <c:v>Blyth Community Hospital (-)</c:v>
                </c:pt>
                <c:pt idx="7">
                  <c:v>Wansbeck Hospital (68)</c:v>
                </c:pt>
                <c:pt idx="8">
                  <c:v>North Tyneside General Hospital (64)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(327)</c:v>
                </c:pt>
                <c:pt idx="1">
                  <c:v>Northumbria Specialist Emergency Care Hospital (177)</c:v>
                </c:pt>
                <c:pt idx="2">
                  <c:v>Berwick Infirmary (-)</c:v>
                </c:pt>
                <c:pt idx="3">
                  <c:v>Alnwick Infirmary (-)</c:v>
                </c:pt>
                <c:pt idx="4">
                  <c:v>Hexham General Hospital (-)</c:v>
                </c:pt>
                <c:pt idx="5">
                  <c:v>Haltwhistle War Memorial Hospital (-)</c:v>
                </c:pt>
                <c:pt idx="6">
                  <c:v>Blyth Community Hospital (-)</c:v>
                </c:pt>
                <c:pt idx="7">
                  <c:v>Wansbeck Hospital (68)</c:v>
                </c:pt>
                <c:pt idx="8">
                  <c:v>North Tyneside General Hospital (64)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(327)</c:v>
                </c:pt>
                <c:pt idx="1">
                  <c:v>Northumbria Specialist Emergency Care Hospital (177)</c:v>
                </c:pt>
                <c:pt idx="2">
                  <c:v>Berwick Infirmary (-)</c:v>
                </c:pt>
                <c:pt idx="3">
                  <c:v>Alnwick Infirmary (-)</c:v>
                </c:pt>
                <c:pt idx="4">
                  <c:v>Hexham General Hospital (-)</c:v>
                </c:pt>
                <c:pt idx="5">
                  <c:v>Haltwhistle War Memorial Hospital (-)</c:v>
                </c:pt>
                <c:pt idx="6">
                  <c:v>Blyth Community Hospital (-)</c:v>
                </c:pt>
                <c:pt idx="7">
                  <c:v>Wansbeck Hospital (68)</c:v>
                </c:pt>
                <c:pt idx="8">
                  <c:v>North Tyneside General Hospital (64)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(327)</c:v>
                </c:pt>
                <c:pt idx="1">
                  <c:v>Northumbria Specialist Emergency Care Hospital (177)</c:v>
                </c:pt>
                <c:pt idx="2">
                  <c:v>Berwick Infirmary (-)</c:v>
                </c:pt>
                <c:pt idx="3">
                  <c:v>Alnwick Infirmary (-)</c:v>
                </c:pt>
                <c:pt idx="4">
                  <c:v>Hexham General Hospital (-)</c:v>
                </c:pt>
                <c:pt idx="5">
                  <c:v>Haltwhistle War Memorial Hospital (-)</c:v>
                </c:pt>
                <c:pt idx="6">
                  <c:v>Blyth Community Hospital (-)</c:v>
                </c:pt>
                <c:pt idx="7">
                  <c:v>Wansbeck Hospital (68)</c:v>
                </c:pt>
                <c:pt idx="8">
                  <c:v>North Tyneside General Hospital (64)</c:v>
                </c:pt>
              </c:strCache>
            </c:strRef>
          </c:cat>
          <c:val>
            <c:numRef>
              <c:f>Sheet1!$G$2:$G$10</c:f>
              <c:numCache>
                <c:formatCode>0.0;;</c:formatCode>
                <c:ptCount val="9"/>
                <c:pt idx="0">
                  <c:v>0</c:v>
                </c:pt>
                <c:pt idx="1">
                  <c:v>8.8013943867313778</c:v>
                </c:pt>
                <c:pt idx="2">
                  <c:v>0</c:v>
                </c:pt>
                <c:pt idx="3">
                  <c:v>0</c:v>
                </c:pt>
                <c:pt idx="4">
                  <c:v>0</c:v>
                </c:pt>
                <c:pt idx="5">
                  <c:v>0</c:v>
                </c:pt>
                <c:pt idx="6">
                  <c:v>0</c:v>
                </c:pt>
                <c:pt idx="7">
                  <c:v>8.6888349830708673</c:v>
                </c:pt>
                <c:pt idx="8">
                  <c:v>8.5754735862624649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(327)</c:v>
                </c:pt>
                <c:pt idx="1">
                  <c:v>Northumbria Specialist Emergency Care Hospital (177)</c:v>
                </c:pt>
                <c:pt idx="2">
                  <c:v>Berwick Infirmary (-)</c:v>
                </c:pt>
                <c:pt idx="3">
                  <c:v>Alnwick Infirmary (-)</c:v>
                </c:pt>
                <c:pt idx="4">
                  <c:v>Hexham General Hospital (-)</c:v>
                </c:pt>
                <c:pt idx="5">
                  <c:v>Haltwhistle War Memorial Hospital (-)</c:v>
                </c:pt>
                <c:pt idx="6">
                  <c:v>Blyth Community Hospital (-)</c:v>
                </c:pt>
                <c:pt idx="7">
                  <c:v>Wansbeck Hospital (68)</c:v>
                </c:pt>
                <c:pt idx="8">
                  <c:v>North Tyneside General Hospital (64)</c:v>
                </c:pt>
              </c:strCache>
            </c:strRef>
          </c:cat>
          <c:val>
            <c:numRef>
              <c:f>Sheet1!$H$2:$H$10</c:f>
              <c:numCache>
                <c:formatCode>0.0;;</c:formatCode>
                <c:ptCount val="9"/>
                <c:pt idx="0">
                  <c:v>8.7983148337325261</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(327)</c:v>
                </c:pt>
                <c:pt idx="1">
                  <c:v>Northumbria Specialist Emergency Care Hospital (177)</c:v>
                </c:pt>
                <c:pt idx="2">
                  <c:v>Berwick Infirmary (-)</c:v>
                </c:pt>
                <c:pt idx="3">
                  <c:v>Alnwick Infirmary (-)</c:v>
                </c:pt>
                <c:pt idx="4">
                  <c:v>Hexham General Hospital (-)</c:v>
                </c:pt>
                <c:pt idx="5">
                  <c:v>Haltwhistle War Memorial Hospital (-)</c:v>
                </c:pt>
                <c:pt idx="6">
                  <c:v>Blyth Community Hospital (-)</c:v>
                </c:pt>
                <c:pt idx="7">
                  <c:v>Wansbeck Hospital (68)</c:v>
                </c:pt>
                <c:pt idx="8">
                  <c:v>North Tyneside General Hospital (64)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(327)</c:v>
                </c:pt>
                <c:pt idx="1">
                  <c:v>Northumbria Specialist Emergency Care Hospital (177)</c:v>
                </c:pt>
                <c:pt idx="2">
                  <c:v>Berwick Infirmary (-)</c:v>
                </c:pt>
                <c:pt idx="3">
                  <c:v>Alnwick Infirmary (-)</c:v>
                </c:pt>
                <c:pt idx="4">
                  <c:v>Hexham General Hospital (-)</c:v>
                </c:pt>
                <c:pt idx="5">
                  <c:v>Haltwhistle War Memorial Hospital (-)</c:v>
                </c:pt>
                <c:pt idx="6">
                  <c:v>Blyth Community Hospital (-)</c:v>
                </c:pt>
                <c:pt idx="7">
                  <c:v>Wansbeck Hospital (68)</c:v>
                </c:pt>
                <c:pt idx="8">
                  <c:v>North Tyneside General Hospital (64)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1.2016851662674739</c:v>
                </c:pt>
                <c:pt idx="1">
                  <c:v>1.1986056132686222</c:v>
                </c:pt>
                <c:pt idx="2">
                  <c:v>0</c:v>
                </c:pt>
                <c:pt idx="3">
                  <c:v>0</c:v>
                </c:pt>
                <c:pt idx="4">
                  <c:v>0</c:v>
                </c:pt>
                <c:pt idx="5">
                  <c:v>0</c:v>
                </c:pt>
                <c:pt idx="6">
                  <c:v>0</c:v>
                </c:pt>
                <c:pt idx="7">
                  <c:v>1.3111650169291327</c:v>
                </c:pt>
                <c:pt idx="8">
                  <c:v>1.4245264137375351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(262)</c:v>
                </c:pt>
                <c:pt idx="1">
                  <c:v>Northumbria Specialist Emergency Care Hospital (142)</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(54)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(262)</c:v>
                </c:pt>
                <c:pt idx="1">
                  <c:v>Northumbria Specialist Emergency Care Hospital (142)</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(54)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(262)</c:v>
                </c:pt>
                <c:pt idx="1">
                  <c:v>Northumbria Specialist Emergency Care Hospital (142)</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(54)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(262)</c:v>
                </c:pt>
                <c:pt idx="1">
                  <c:v>Northumbria Specialist Emergency Care Hospital (142)</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(54)</c:v>
                </c:pt>
              </c:strCache>
            </c:strRef>
          </c:cat>
          <c:val>
            <c:numRef>
              <c:f>Sheet1!$G$2:$G$10</c:f>
              <c:numCache>
                <c:formatCode>0.0;;</c:formatCode>
                <c:ptCount val="9"/>
                <c:pt idx="0">
                  <c:v>8.3233679319563905</c:v>
                </c:pt>
                <c:pt idx="1">
                  <c:v>8.1349902302315567</c:v>
                </c:pt>
                <c:pt idx="2">
                  <c:v>0</c:v>
                </c:pt>
                <c:pt idx="3">
                  <c:v>0</c:v>
                </c:pt>
                <c:pt idx="4">
                  <c:v>0</c:v>
                </c:pt>
                <c:pt idx="5">
                  <c:v>0</c:v>
                </c:pt>
                <c:pt idx="6">
                  <c:v>0</c:v>
                </c:pt>
                <c:pt idx="7">
                  <c:v>8.2629930154387523</c:v>
                </c:pt>
                <c:pt idx="8">
                  <c:v>8.7547613273534015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(262)</c:v>
                </c:pt>
                <c:pt idx="1">
                  <c:v>Northumbria Specialist Emergency Care Hospital (142)</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(54)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(262)</c:v>
                </c:pt>
                <c:pt idx="1">
                  <c:v>Northumbria Specialist Emergency Care Hospital (142)</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(54)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(262)</c:v>
                </c:pt>
                <c:pt idx="1">
                  <c:v>Northumbria Specialist Emergency Care Hospital (142)</c:v>
                </c:pt>
                <c:pt idx="2">
                  <c:v>Berwick Infirmary (-)</c:v>
                </c:pt>
                <c:pt idx="3">
                  <c:v>Alnwick Infirmary (-)</c:v>
                </c:pt>
                <c:pt idx="4">
                  <c:v>Hexham General Hospital (-)</c:v>
                </c:pt>
                <c:pt idx="5">
                  <c:v>Haltwhistle War Memorial Hospital (-)</c:v>
                </c:pt>
                <c:pt idx="6">
                  <c:v>Blyth Community Hospital (-)</c:v>
                </c:pt>
                <c:pt idx="7">
                  <c:v>Wansbeck Hospital (54)</c:v>
                </c:pt>
                <c:pt idx="8">
                  <c:v>North Tyneside General Hospital (54)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1.6766320680436095</c:v>
                </c:pt>
                <c:pt idx="1">
                  <c:v>1.8650097697684433</c:v>
                </c:pt>
                <c:pt idx="2">
                  <c:v>0</c:v>
                </c:pt>
                <c:pt idx="3">
                  <c:v>0</c:v>
                </c:pt>
                <c:pt idx="4">
                  <c:v>0</c:v>
                </c:pt>
                <c:pt idx="5">
                  <c:v>0</c:v>
                </c:pt>
                <c:pt idx="6">
                  <c:v>0</c:v>
                </c:pt>
                <c:pt idx="7">
                  <c:v>1.7370069845612477</c:v>
                </c:pt>
                <c:pt idx="8">
                  <c:v>1.2452386726465985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Northumbria Specialist Emergency Care Hospital (88)</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Northumbria Specialist Emergency Care Hospital (88)</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Northumbria Specialist Emergency Care Hospital (88)</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Northumbria Specialist Emergency Care Hospital (88)</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Sheet1!$G$2:$G$10</c:f>
              <c:numCache>
                <c:formatCode>0.0;;</c:formatCode>
                <c:ptCount val="9"/>
                <c:pt idx="0">
                  <c:v>8.3345411660983331</c:v>
                </c:pt>
                <c:pt idx="1">
                  <c:v>7.6391752009363154</c:v>
                </c:pt>
                <c:pt idx="2">
                  <c:v>0</c:v>
                </c:pt>
                <c:pt idx="3">
                  <c:v>0</c:v>
                </c:pt>
                <c:pt idx="4">
                  <c:v>0</c:v>
                </c:pt>
                <c:pt idx="5">
                  <c:v>0</c:v>
                </c:pt>
                <c:pt idx="6">
                  <c:v>0</c:v>
                </c:pt>
                <c:pt idx="7">
                  <c:v>7.9892916797708837</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Northumbria Specialist Emergency Care Hospital (88)</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Northumbria Specialist Emergency Care Hospital (88)</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Northumbria Specialist Emergency Care Hospital (88)</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1.6654588339016669</c:v>
                </c:pt>
                <c:pt idx="1">
                  <c:v>2.3608247990636846</c:v>
                </c:pt>
                <c:pt idx="2">
                  <c:v>0</c:v>
                </c:pt>
                <c:pt idx="3">
                  <c:v>0</c:v>
                </c:pt>
                <c:pt idx="4">
                  <c:v>0</c:v>
                </c:pt>
                <c:pt idx="5">
                  <c:v>0</c:v>
                </c:pt>
                <c:pt idx="6">
                  <c:v>0</c:v>
                </c:pt>
                <c:pt idx="7">
                  <c:v>2.0107083202291163</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(182)</c:v>
                </c:pt>
                <c:pt idx="1">
                  <c:v>Northumbria Specialist Emergency Care Hospital (117)</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(182)</c:v>
                </c:pt>
                <c:pt idx="1">
                  <c:v>Northumbria Specialist Emergency Care Hospital (117)</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(182)</c:v>
                </c:pt>
                <c:pt idx="1">
                  <c:v>Northumbria Specialist Emergency Care Hospital (117)</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(182)</c:v>
                </c:pt>
                <c:pt idx="1">
                  <c:v>Northumbria Specialist Emergency Care Hospital (117)</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Sheet1!$G$2:$G$10</c:f>
              <c:numCache>
                <c:formatCode>0.0;;</c:formatCode>
                <c:ptCount val="9"/>
                <c:pt idx="0">
                  <c:v>0</c:v>
                </c:pt>
                <c:pt idx="1">
                  <c:v>7.3814002150002684</c:v>
                </c:pt>
                <c:pt idx="2">
                  <c:v>0</c:v>
                </c:pt>
                <c:pt idx="3">
                  <c:v>0</c:v>
                </c:pt>
                <c:pt idx="4">
                  <c:v>0</c:v>
                </c:pt>
                <c:pt idx="5">
                  <c:v>0</c:v>
                </c:pt>
                <c:pt idx="6">
                  <c:v>0</c:v>
                </c:pt>
                <c:pt idx="7">
                  <c:v>6.7850164566184983</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(182)</c:v>
                </c:pt>
                <c:pt idx="1">
                  <c:v>Northumbria Specialist Emergency Care Hospital (117)</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Sheet1!$H$2:$H$10</c:f>
              <c:numCache>
                <c:formatCode>0.0;;</c:formatCode>
                <c:ptCount val="9"/>
                <c:pt idx="0">
                  <c:v>7.4066146677297953</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(182)</c:v>
                </c:pt>
                <c:pt idx="1">
                  <c:v>Northumbria Specialist Emergency Care Hospital (117)</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(182)</c:v>
                </c:pt>
                <c:pt idx="1">
                  <c:v>Northumbria Specialist Emergency Care Hospital (117)</c:v>
                </c:pt>
                <c:pt idx="2">
                  <c:v>Berwick Infirmary (-)</c:v>
                </c:pt>
                <c:pt idx="3">
                  <c:v>Alnwick Infirmary (-)</c:v>
                </c:pt>
                <c:pt idx="4">
                  <c:v>Hexham General Hospital (-)</c:v>
                </c:pt>
                <c:pt idx="5">
                  <c:v>Haltwhistle War Memorial Hospital (-)</c:v>
                </c:pt>
                <c:pt idx="6">
                  <c:v>Blyth Community Hospital (-)</c:v>
                </c:pt>
                <c:pt idx="7">
                  <c:v>Wansbeck Hospital (35)</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2.5933853322702047</c:v>
                </c:pt>
                <c:pt idx="1">
                  <c:v>2.6185997849997316</c:v>
                </c:pt>
                <c:pt idx="2">
                  <c:v>0</c:v>
                </c:pt>
                <c:pt idx="3">
                  <c:v>0</c:v>
                </c:pt>
                <c:pt idx="4">
                  <c:v>0</c:v>
                </c:pt>
                <c:pt idx="5">
                  <c:v>0</c:v>
                </c:pt>
                <c:pt idx="6">
                  <c:v>0</c:v>
                </c:pt>
                <c:pt idx="7">
                  <c:v>3.2149835433815017</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(80)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(80)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(80)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(80)</c:v>
                </c:pt>
              </c:strCache>
            </c:strRef>
          </c:cat>
          <c:val>
            <c:numRef>
              <c:f>Sheet1!$G$2:$G$10</c:f>
              <c:numCache>
                <c:formatCode>0.0;;</c:formatCode>
                <c:ptCount val="9"/>
                <c:pt idx="0">
                  <c:v>0</c:v>
                </c:pt>
                <c:pt idx="1">
                  <c:v>0</c:v>
                </c:pt>
                <c:pt idx="2">
                  <c:v>0</c:v>
                </c:pt>
                <c:pt idx="3">
                  <c:v>0</c:v>
                </c:pt>
                <c:pt idx="4">
                  <c:v>0</c:v>
                </c:pt>
                <c:pt idx="5">
                  <c:v>0</c:v>
                </c:pt>
                <c:pt idx="6">
                  <c:v>0</c:v>
                </c:pt>
                <c:pt idx="7">
                  <c:v>9.7466861685367085</c:v>
                </c:pt>
                <c:pt idx="8">
                  <c:v>9.315372752031605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(80)</c:v>
                </c:pt>
              </c:strCache>
            </c:strRef>
          </c:cat>
          <c:val>
            <c:numRef>
              <c:f>Sheet1!$H$2:$H$10</c:f>
              <c:numCache>
                <c:formatCode>0.0;;</c:formatCode>
                <c:ptCount val="9"/>
                <c:pt idx="0">
                  <c:v>9.7090965887527982</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(80)</c:v>
                </c:pt>
              </c:strCache>
            </c:strRef>
          </c:cat>
          <c:val>
            <c:numRef>
              <c:f>Sheet1!$I$2:$I$10</c:f>
              <c:numCache>
                <c:formatCode>0.0;;</c:formatCode>
                <c:ptCount val="9"/>
                <c:pt idx="0">
                  <c:v>0</c:v>
                </c:pt>
                <c:pt idx="1">
                  <c:v>9.6932988816885004</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(80)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0.29090341124720176</c:v>
                </c:pt>
                <c:pt idx="1">
                  <c:v>0.3067011183114996</c:v>
                </c:pt>
                <c:pt idx="2">
                  <c:v>0</c:v>
                </c:pt>
                <c:pt idx="3">
                  <c:v>0</c:v>
                </c:pt>
                <c:pt idx="4">
                  <c:v>0</c:v>
                </c:pt>
                <c:pt idx="5">
                  <c:v>0</c:v>
                </c:pt>
                <c:pt idx="6">
                  <c:v>0</c:v>
                </c:pt>
                <c:pt idx="7">
                  <c:v>0.25331383146329145</c:v>
                </c:pt>
                <c:pt idx="8">
                  <c:v>0.68462724796839503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(257)</c:v>
                </c:pt>
                <c:pt idx="2">
                  <c:v>Berwick Infirmary (-)</c:v>
                </c:pt>
                <c:pt idx="3">
                  <c:v>Alnwick Infirmary (-)</c:v>
                </c:pt>
                <c:pt idx="4">
                  <c:v>Hexham General Hospital (-)</c:v>
                </c:pt>
                <c:pt idx="5">
                  <c:v>Haltwhistle War Memorial Hospital (-)</c:v>
                </c:pt>
                <c:pt idx="6">
                  <c:v>Blyth Community Hospital (-)</c:v>
                </c:pt>
                <c:pt idx="7">
                  <c:v>Wansbeck Hospital (70)</c:v>
                </c:pt>
                <c:pt idx="8">
                  <c:v>North Tyneside General Hospital (76)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(257)</c:v>
                </c:pt>
                <c:pt idx="2">
                  <c:v>Berwick Infirmary (-)</c:v>
                </c:pt>
                <c:pt idx="3">
                  <c:v>Alnwick Infirmary (-)</c:v>
                </c:pt>
                <c:pt idx="4">
                  <c:v>Hexham General Hospital (-)</c:v>
                </c:pt>
                <c:pt idx="5">
                  <c:v>Haltwhistle War Memorial Hospital (-)</c:v>
                </c:pt>
                <c:pt idx="6">
                  <c:v>Blyth Community Hospital (-)</c:v>
                </c:pt>
                <c:pt idx="7">
                  <c:v>Wansbeck Hospital (70)</c:v>
                </c:pt>
                <c:pt idx="8">
                  <c:v>North Tyneside General Hospital (76)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(257)</c:v>
                </c:pt>
                <c:pt idx="2">
                  <c:v>Berwick Infirmary (-)</c:v>
                </c:pt>
                <c:pt idx="3">
                  <c:v>Alnwick Infirmary (-)</c:v>
                </c:pt>
                <c:pt idx="4">
                  <c:v>Hexham General Hospital (-)</c:v>
                </c:pt>
                <c:pt idx="5">
                  <c:v>Haltwhistle War Memorial Hospital (-)</c:v>
                </c:pt>
                <c:pt idx="6">
                  <c:v>Blyth Community Hospital (-)</c:v>
                </c:pt>
                <c:pt idx="7">
                  <c:v>Wansbeck Hospital (70)</c:v>
                </c:pt>
                <c:pt idx="8">
                  <c:v>North Tyneside General Hospital (76)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(257)</c:v>
                </c:pt>
                <c:pt idx="2">
                  <c:v>Berwick Infirmary (-)</c:v>
                </c:pt>
                <c:pt idx="3">
                  <c:v>Alnwick Infirmary (-)</c:v>
                </c:pt>
                <c:pt idx="4">
                  <c:v>Hexham General Hospital (-)</c:v>
                </c:pt>
                <c:pt idx="5">
                  <c:v>Haltwhistle War Memorial Hospital (-)</c:v>
                </c:pt>
                <c:pt idx="6">
                  <c:v>Blyth Community Hospital (-)</c:v>
                </c:pt>
                <c:pt idx="7">
                  <c:v>Wansbeck Hospital (70)</c:v>
                </c:pt>
                <c:pt idx="8">
                  <c:v>North Tyneside General Hospital (76)</c:v>
                </c:pt>
              </c:strCache>
            </c:strRef>
          </c:cat>
          <c:val>
            <c:numRef>
              <c:f>Sheet1!$G$2:$G$10</c:f>
              <c:numCache>
                <c:formatCode>0.0;;</c:formatCode>
                <c:ptCount val="9"/>
                <c:pt idx="0">
                  <c:v>0</c:v>
                </c:pt>
                <c:pt idx="1">
                  <c:v>0</c:v>
                </c:pt>
                <c:pt idx="2">
                  <c:v>0</c:v>
                </c:pt>
                <c:pt idx="3">
                  <c:v>0</c:v>
                </c:pt>
                <c:pt idx="4">
                  <c:v>0</c:v>
                </c:pt>
                <c:pt idx="5">
                  <c:v>0</c:v>
                </c:pt>
                <c:pt idx="6">
                  <c:v>0</c:v>
                </c:pt>
                <c:pt idx="7">
                  <c:v>8.853578414477477</c:v>
                </c:pt>
                <c:pt idx="8">
                  <c:v>8.7774988556472131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(257)</c:v>
                </c:pt>
                <c:pt idx="2">
                  <c:v>Berwick Infirmary (-)</c:v>
                </c:pt>
                <c:pt idx="3">
                  <c:v>Alnwick Infirmary (-)</c:v>
                </c:pt>
                <c:pt idx="4">
                  <c:v>Hexham General Hospital (-)</c:v>
                </c:pt>
                <c:pt idx="5">
                  <c:v>Haltwhistle War Memorial Hospital (-)</c:v>
                </c:pt>
                <c:pt idx="6">
                  <c:v>Blyth Community Hospital (-)</c:v>
                </c:pt>
                <c:pt idx="7">
                  <c:v>Wansbeck Hospital (70)</c:v>
                </c:pt>
                <c:pt idx="8">
                  <c:v>North Tyneside General Hospital (76)</c:v>
                </c:pt>
              </c:strCache>
            </c:strRef>
          </c:cat>
          <c:val>
            <c:numRef>
              <c:f>Sheet1!$H$2:$H$10</c:f>
              <c:numCache>
                <c:formatCode>0.0;;</c:formatCode>
                <c:ptCount val="9"/>
                <c:pt idx="0">
                  <c:v>9.0366909525075396</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(257)</c:v>
                </c:pt>
                <c:pt idx="2">
                  <c:v>Berwick Infirmary (-)</c:v>
                </c:pt>
                <c:pt idx="3">
                  <c:v>Alnwick Infirmary (-)</c:v>
                </c:pt>
                <c:pt idx="4">
                  <c:v>Hexham General Hospital (-)</c:v>
                </c:pt>
                <c:pt idx="5">
                  <c:v>Haltwhistle War Memorial Hospital (-)</c:v>
                </c:pt>
                <c:pt idx="6">
                  <c:v>Blyth Community Hospital (-)</c:v>
                </c:pt>
                <c:pt idx="7">
                  <c:v>Wansbeck Hospital (70)</c:v>
                </c:pt>
                <c:pt idx="8">
                  <c:v>North Tyneside General Hospital (76)</c:v>
                </c:pt>
              </c:strCache>
            </c:strRef>
          </c:cat>
          <c:val>
            <c:numRef>
              <c:f>Sheet1!$I$2:$I$10</c:f>
              <c:numCache>
                <c:formatCode>0.0;;</c:formatCode>
                <c:ptCount val="9"/>
                <c:pt idx="0">
                  <c:v>0</c:v>
                </c:pt>
                <c:pt idx="1">
                  <c:v>9.206745251248277</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(257)</c:v>
                </c:pt>
                <c:pt idx="2">
                  <c:v>Berwick Infirmary (-)</c:v>
                </c:pt>
                <c:pt idx="3">
                  <c:v>Alnwick Infirmary (-)</c:v>
                </c:pt>
                <c:pt idx="4">
                  <c:v>Hexham General Hospital (-)</c:v>
                </c:pt>
                <c:pt idx="5">
                  <c:v>Haltwhistle War Memorial Hospital (-)</c:v>
                </c:pt>
                <c:pt idx="6">
                  <c:v>Blyth Community Hospital (-)</c:v>
                </c:pt>
                <c:pt idx="7">
                  <c:v>Wansbeck Hospital (70)</c:v>
                </c:pt>
                <c:pt idx="8">
                  <c:v>North Tyneside General Hospital (76)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0.96330904749246038</c:v>
                </c:pt>
                <c:pt idx="1">
                  <c:v>0.79325474875172297</c:v>
                </c:pt>
                <c:pt idx="2">
                  <c:v>0</c:v>
                </c:pt>
                <c:pt idx="3">
                  <c:v>0</c:v>
                </c:pt>
                <c:pt idx="4">
                  <c:v>0</c:v>
                </c:pt>
                <c:pt idx="5">
                  <c:v>0</c:v>
                </c:pt>
                <c:pt idx="6">
                  <c:v>0</c:v>
                </c:pt>
                <c:pt idx="7">
                  <c:v>1.146421585522523</c:v>
                </c:pt>
                <c:pt idx="8">
                  <c:v>1.2225011443527869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(459)</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(81)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(459)</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(81)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(459)</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(81)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(459)</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(81)</c:v>
                </c:pt>
              </c:strCache>
            </c:strRef>
          </c:cat>
          <c:val>
            <c:numRef>
              <c:f>Sheet1!$G$2:$G$10</c:f>
              <c:numCache>
                <c:formatCode>0.0;;</c:formatCode>
                <c:ptCount val="9"/>
                <c:pt idx="0">
                  <c:v>0</c:v>
                </c:pt>
                <c:pt idx="1">
                  <c:v>0</c:v>
                </c:pt>
                <c:pt idx="2">
                  <c:v>0</c:v>
                </c:pt>
                <c:pt idx="3">
                  <c:v>0</c:v>
                </c:pt>
                <c:pt idx="4">
                  <c:v>0</c:v>
                </c:pt>
                <c:pt idx="5">
                  <c:v>0</c:v>
                </c:pt>
                <c:pt idx="6">
                  <c:v>0</c:v>
                </c:pt>
                <c:pt idx="7">
                  <c:v>9.3245124024413997</c:v>
                </c:pt>
                <c:pt idx="8">
                  <c:v>9.3378989153362646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(459)</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(81)</c:v>
                </c:pt>
              </c:strCache>
            </c:strRef>
          </c:cat>
          <c:val>
            <c:numRef>
              <c:f>Sheet1!$H$2:$H$10</c:f>
              <c:numCache>
                <c:formatCode>0.0;;</c:formatCode>
                <c:ptCount val="9"/>
                <c:pt idx="0">
                  <c:v>0</c:v>
                </c:pt>
                <c:pt idx="1">
                  <c:v>9.4457671510603873</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(459)</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(81)</c:v>
                </c:pt>
              </c:strCache>
            </c:strRef>
          </c:cat>
          <c:val>
            <c:numRef>
              <c:f>Sheet1!$I$2:$I$10</c:f>
              <c:numCache>
                <c:formatCode>0.0;;</c:formatCode>
                <c:ptCount val="9"/>
                <c:pt idx="0">
                  <c:v>9.4280914299191316</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(459)</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(81)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0.57190857008086837</c:v>
                </c:pt>
                <c:pt idx="1">
                  <c:v>0.55423284893961267</c:v>
                </c:pt>
                <c:pt idx="2">
                  <c:v>0</c:v>
                </c:pt>
                <c:pt idx="3">
                  <c:v>0</c:v>
                </c:pt>
                <c:pt idx="4">
                  <c:v>0</c:v>
                </c:pt>
                <c:pt idx="5">
                  <c:v>0</c:v>
                </c:pt>
                <c:pt idx="6">
                  <c:v>0</c:v>
                </c:pt>
                <c:pt idx="7">
                  <c:v>0.67548759755860033</c:v>
                </c:pt>
                <c:pt idx="8">
                  <c:v>0.66210108466373541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(78)</c:v>
                </c:pt>
              </c:strCache>
            </c:strRef>
          </c:cat>
          <c:val>
            <c:numRef>
              <c:f>Sheet1!$G$2:$G$10</c:f>
              <c:numCache>
                <c:formatCode>0.0;;</c:formatCode>
                <c:ptCount val="9"/>
                <c:pt idx="0">
                  <c:v>0</c:v>
                </c:pt>
                <c:pt idx="1">
                  <c:v>0</c:v>
                </c:pt>
                <c:pt idx="2">
                  <c:v>0</c:v>
                </c:pt>
                <c:pt idx="3">
                  <c:v>0</c:v>
                </c:pt>
                <c:pt idx="4">
                  <c:v>0</c:v>
                </c:pt>
                <c:pt idx="5">
                  <c:v>0</c:v>
                </c:pt>
                <c:pt idx="6">
                  <c:v>0</c:v>
                </c:pt>
                <c:pt idx="7">
                  <c:v>9.2285756848146221</c:v>
                </c:pt>
                <c:pt idx="8">
                  <c:v>9.3062740893097811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(78)</c:v>
                </c:pt>
              </c:strCache>
            </c:strRef>
          </c:cat>
          <c:val>
            <c:numRef>
              <c:f>Sheet1!$H$2:$H$10</c:f>
              <c:numCache>
                <c:formatCode>0.0;;</c:formatCode>
                <c:ptCount val="9"/>
                <c:pt idx="0">
                  <c:v>0</c:v>
                </c:pt>
                <c:pt idx="1">
                  <c:v>9.2476883266880971</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(78)</c:v>
                </c:pt>
              </c:strCache>
            </c:strRef>
          </c:cat>
          <c:val>
            <c:numRef>
              <c:f>Sheet1!$I$2:$I$10</c:f>
              <c:numCache>
                <c:formatCode>0.0;;</c:formatCode>
                <c:ptCount val="9"/>
                <c:pt idx="0">
                  <c:v>9.2729569875287954</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0.72704301247120462</c:v>
                </c:pt>
                <c:pt idx="1">
                  <c:v>0.75231167331190285</c:v>
                </c:pt>
                <c:pt idx="2">
                  <c:v>0</c:v>
                </c:pt>
                <c:pt idx="3">
                  <c:v>0</c:v>
                </c:pt>
                <c:pt idx="4">
                  <c:v>0</c:v>
                </c:pt>
                <c:pt idx="5">
                  <c:v>0</c:v>
                </c:pt>
                <c:pt idx="6">
                  <c:v>0</c:v>
                </c:pt>
                <c:pt idx="7">
                  <c:v>0.77142431518537791</c:v>
                </c:pt>
                <c:pt idx="8">
                  <c:v>0.69372591069021894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(256)</c:v>
                </c:pt>
                <c:pt idx="2">
                  <c:v>Berwick Infirmary (-)</c:v>
                </c:pt>
                <c:pt idx="3">
                  <c:v>Alnwick Infirmary (-)</c:v>
                </c:pt>
                <c:pt idx="4">
                  <c:v>Hexham General Hospital (-)</c:v>
                </c:pt>
                <c:pt idx="5">
                  <c:v>Haltwhistle War Memorial Hospital (-)</c:v>
                </c:pt>
                <c:pt idx="6">
                  <c:v>Blyth Community Hospital (-)</c:v>
                </c:pt>
                <c:pt idx="7">
                  <c:v>Wansbeck Hospital (69)</c:v>
                </c:pt>
                <c:pt idx="8">
                  <c:v>North Tyneside General Hospital (76)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(256)</c:v>
                </c:pt>
                <c:pt idx="2">
                  <c:v>Berwick Infirmary (-)</c:v>
                </c:pt>
                <c:pt idx="3">
                  <c:v>Alnwick Infirmary (-)</c:v>
                </c:pt>
                <c:pt idx="4">
                  <c:v>Hexham General Hospital (-)</c:v>
                </c:pt>
                <c:pt idx="5">
                  <c:v>Haltwhistle War Memorial Hospital (-)</c:v>
                </c:pt>
                <c:pt idx="6">
                  <c:v>Blyth Community Hospital (-)</c:v>
                </c:pt>
                <c:pt idx="7">
                  <c:v>Wansbeck Hospital (69)</c:v>
                </c:pt>
                <c:pt idx="8">
                  <c:v>North Tyneside General Hospital (76)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(256)</c:v>
                </c:pt>
                <c:pt idx="2">
                  <c:v>Berwick Infirmary (-)</c:v>
                </c:pt>
                <c:pt idx="3">
                  <c:v>Alnwick Infirmary (-)</c:v>
                </c:pt>
                <c:pt idx="4">
                  <c:v>Hexham General Hospital (-)</c:v>
                </c:pt>
                <c:pt idx="5">
                  <c:v>Haltwhistle War Memorial Hospital (-)</c:v>
                </c:pt>
                <c:pt idx="6">
                  <c:v>Blyth Community Hospital (-)</c:v>
                </c:pt>
                <c:pt idx="7">
                  <c:v>Wansbeck Hospital (69)</c:v>
                </c:pt>
                <c:pt idx="8">
                  <c:v>North Tyneside General Hospital (76)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(256)</c:v>
                </c:pt>
                <c:pt idx="2">
                  <c:v>Berwick Infirmary (-)</c:v>
                </c:pt>
                <c:pt idx="3">
                  <c:v>Alnwick Infirmary (-)</c:v>
                </c:pt>
                <c:pt idx="4">
                  <c:v>Hexham General Hospital (-)</c:v>
                </c:pt>
                <c:pt idx="5">
                  <c:v>Haltwhistle War Memorial Hospital (-)</c:v>
                </c:pt>
                <c:pt idx="6">
                  <c:v>Blyth Community Hospital (-)</c:v>
                </c:pt>
                <c:pt idx="7">
                  <c:v>Wansbeck Hospital (69)</c:v>
                </c:pt>
                <c:pt idx="8">
                  <c:v>North Tyneside General Hospital (76)</c:v>
                </c:pt>
              </c:strCache>
            </c:strRef>
          </c:cat>
          <c:val>
            <c:numRef>
              <c:f>Sheet1!$G$2:$G$10</c:f>
              <c:numCache>
                <c:formatCode>0.0;;</c:formatCode>
                <c:ptCount val="9"/>
                <c:pt idx="0">
                  <c:v>9.0089816403826628</c:v>
                </c:pt>
                <c:pt idx="1">
                  <c:v>8.8919680482313446</c:v>
                </c:pt>
                <c:pt idx="2">
                  <c:v>0</c:v>
                </c:pt>
                <c:pt idx="3">
                  <c:v>0</c:v>
                </c:pt>
                <c:pt idx="4">
                  <c:v>0</c:v>
                </c:pt>
                <c:pt idx="5">
                  <c:v>0</c:v>
                </c:pt>
                <c:pt idx="6">
                  <c:v>0</c:v>
                </c:pt>
                <c:pt idx="7">
                  <c:v>8.8073994249404421</c:v>
                </c:pt>
                <c:pt idx="8">
                  <c:v>9.0580580138828051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(256)</c:v>
                </c:pt>
                <c:pt idx="2">
                  <c:v>Berwick Infirmary (-)</c:v>
                </c:pt>
                <c:pt idx="3">
                  <c:v>Alnwick Infirmary (-)</c:v>
                </c:pt>
                <c:pt idx="4">
                  <c:v>Hexham General Hospital (-)</c:v>
                </c:pt>
                <c:pt idx="5">
                  <c:v>Haltwhistle War Memorial Hospital (-)</c:v>
                </c:pt>
                <c:pt idx="6">
                  <c:v>Blyth Community Hospital (-)</c:v>
                </c:pt>
                <c:pt idx="7">
                  <c:v>Wansbeck Hospital (69)</c:v>
                </c:pt>
                <c:pt idx="8">
                  <c:v>North Tyneside General Hospital (76)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(256)</c:v>
                </c:pt>
                <c:pt idx="2">
                  <c:v>Berwick Infirmary (-)</c:v>
                </c:pt>
                <c:pt idx="3">
                  <c:v>Alnwick Infirmary (-)</c:v>
                </c:pt>
                <c:pt idx="4">
                  <c:v>Hexham General Hospital (-)</c:v>
                </c:pt>
                <c:pt idx="5">
                  <c:v>Haltwhistle War Memorial Hospital (-)</c:v>
                </c:pt>
                <c:pt idx="6">
                  <c:v>Blyth Community Hospital (-)</c:v>
                </c:pt>
                <c:pt idx="7">
                  <c:v>Wansbeck Hospital (69)</c:v>
                </c:pt>
                <c:pt idx="8">
                  <c:v>North Tyneside General Hospital (76)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Northumbria Specialist Emergency Care Hospital (256)</c:v>
                </c:pt>
                <c:pt idx="2">
                  <c:v>Berwick Infirmary (-)</c:v>
                </c:pt>
                <c:pt idx="3">
                  <c:v>Alnwick Infirmary (-)</c:v>
                </c:pt>
                <c:pt idx="4">
                  <c:v>Hexham General Hospital (-)</c:v>
                </c:pt>
                <c:pt idx="5">
                  <c:v>Haltwhistle War Memorial Hospital (-)</c:v>
                </c:pt>
                <c:pt idx="6">
                  <c:v>Blyth Community Hospital (-)</c:v>
                </c:pt>
                <c:pt idx="7">
                  <c:v>Wansbeck Hospital (69)</c:v>
                </c:pt>
                <c:pt idx="8">
                  <c:v>North Tyneside General Hospital (76)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0.9910183596173372</c:v>
                </c:pt>
                <c:pt idx="1">
                  <c:v>1.1080319517686554</c:v>
                </c:pt>
                <c:pt idx="2">
                  <c:v>0</c:v>
                </c:pt>
                <c:pt idx="3">
                  <c:v>0</c:v>
                </c:pt>
                <c:pt idx="4">
                  <c:v>0</c:v>
                </c:pt>
                <c:pt idx="5">
                  <c:v>0</c:v>
                </c:pt>
                <c:pt idx="6">
                  <c:v>0</c:v>
                </c:pt>
                <c:pt idx="7">
                  <c:v>1.1926005750595579</c:v>
                </c:pt>
                <c:pt idx="8">
                  <c:v>0.94194198611719493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(278)</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(81)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(278)</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(81)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(278)</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(81)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(278)</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(81)</c:v>
                </c:pt>
              </c:strCache>
            </c:strRef>
          </c:cat>
          <c:val>
            <c:numRef>
              <c:f>Sheet1!$G$2:$G$10</c:f>
              <c:numCache>
                <c:formatCode>0.0;;</c:formatCode>
                <c:ptCount val="9"/>
                <c:pt idx="0">
                  <c:v>0</c:v>
                </c:pt>
                <c:pt idx="1">
                  <c:v>9.3111452258194038</c:v>
                </c:pt>
                <c:pt idx="2">
                  <c:v>0</c:v>
                </c:pt>
                <c:pt idx="3">
                  <c:v>0</c:v>
                </c:pt>
                <c:pt idx="4">
                  <c:v>0</c:v>
                </c:pt>
                <c:pt idx="5">
                  <c:v>0</c:v>
                </c:pt>
                <c:pt idx="6">
                  <c:v>0</c:v>
                </c:pt>
                <c:pt idx="7">
                  <c:v>9.0641803578074338</c:v>
                </c:pt>
                <c:pt idx="8">
                  <c:v>9.3946713133711022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(278)</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(81)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(278)</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(81)</c:v>
                </c:pt>
              </c:strCache>
            </c:strRef>
          </c:cat>
          <c:val>
            <c:numRef>
              <c:f>Sheet1!$I$2:$I$10</c:f>
              <c:numCache>
                <c:formatCode>0.0;;</c:formatCode>
                <c:ptCount val="9"/>
                <c:pt idx="0">
                  <c:v>9.3944487677847306</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(278)</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(81)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0.60555123221526941</c:v>
                </c:pt>
                <c:pt idx="1">
                  <c:v>0.68885477418059615</c:v>
                </c:pt>
                <c:pt idx="2">
                  <c:v>0</c:v>
                </c:pt>
                <c:pt idx="3">
                  <c:v>0</c:v>
                </c:pt>
                <c:pt idx="4">
                  <c:v>0</c:v>
                </c:pt>
                <c:pt idx="5">
                  <c:v>0</c:v>
                </c:pt>
                <c:pt idx="6">
                  <c:v>0</c:v>
                </c:pt>
                <c:pt idx="7">
                  <c:v>0.93581964219256619</c:v>
                </c:pt>
                <c:pt idx="8">
                  <c:v>0.60532868662889783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(454)</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(454)</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(454)</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(454)</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Sheet1!$G$2:$G$10</c:f>
              <c:numCache>
                <c:formatCode>0.0;;</c:formatCode>
                <c:ptCount val="9"/>
                <c:pt idx="0">
                  <c:v>0</c:v>
                </c:pt>
                <c:pt idx="1">
                  <c:v>0</c:v>
                </c:pt>
                <c:pt idx="2">
                  <c:v>0</c:v>
                </c:pt>
                <c:pt idx="3">
                  <c:v>0</c:v>
                </c:pt>
                <c:pt idx="4">
                  <c:v>0</c:v>
                </c:pt>
                <c:pt idx="5">
                  <c:v>0</c:v>
                </c:pt>
                <c:pt idx="6">
                  <c:v>0</c:v>
                </c:pt>
                <c:pt idx="7">
                  <c:v>8.8940956767354056</c:v>
                </c:pt>
                <c:pt idx="8">
                  <c:v>8.9389975179356469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(454)</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Sheet1!$H$2:$H$10</c:f>
              <c:numCache>
                <c:formatCode>0.0;;</c:formatCode>
                <c:ptCount val="9"/>
                <c:pt idx="0">
                  <c:v>9.1324188523842729</c:v>
                </c:pt>
                <c:pt idx="1">
                  <c:v>9.176754132007245</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(454)</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(454)</c:v>
                </c:pt>
                <c:pt idx="1">
                  <c:v>Northumbria Specialist Emergency Care Hospital (276)</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0.86758114761572713</c:v>
                </c:pt>
                <c:pt idx="1">
                  <c:v>0.82324586799275501</c:v>
                </c:pt>
                <c:pt idx="2">
                  <c:v>0</c:v>
                </c:pt>
                <c:pt idx="3">
                  <c:v>0</c:v>
                </c:pt>
                <c:pt idx="4">
                  <c:v>0</c:v>
                </c:pt>
                <c:pt idx="5">
                  <c:v>0</c:v>
                </c:pt>
                <c:pt idx="6">
                  <c:v>0</c:v>
                </c:pt>
                <c:pt idx="7">
                  <c:v>1.1059043232645944</c:v>
                </c:pt>
                <c:pt idx="8">
                  <c:v>1.0610024820643531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(457)</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(457)</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(457)</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(457)</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Sheet1!$G$2:$G$10</c:f>
              <c:numCache>
                <c:formatCode>0.0;;</c:formatCode>
                <c:ptCount val="9"/>
                <c:pt idx="0">
                  <c:v>0</c:v>
                </c:pt>
                <c:pt idx="1">
                  <c:v>8.0600724711014973</c:v>
                </c:pt>
                <c:pt idx="2">
                  <c:v>0</c:v>
                </c:pt>
                <c:pt idx="3">
                  <c:v>0</c:v>
                </c:pt>
                <c:pt idx="4">
                  <c:v>0</c:v>
                </c:pt>
                <c:pt idx="5">
                  <c:v>0</c:v>
                </c:pt>
                <c:pt idx="6">
                  <c:v>0</c:v>
                </c:pt>
                <c:pt idx="7">
                  <c:v>8.4033817366862653</c:v>
                </c:pt>
                <c:pt idx="8">
                  <c:v>7.463083789366018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(457)</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Sheet1!$H$2:$H$10</c:f>
              <c:numCache>
                <c:formatCode>0.0;;</c:formatCode>
                <c:ptCount val="9"/>
                <c:pt idx="0">
                  <c:v>8.2235005517945847</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(457)</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(457)</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1.7764994482054153</c:v>
                </c:pt>
                <c:pt idx="1">
                  <c:v>1.9399275288985027</c:v>
                </c:pt>
                <c:pt idx="2">
                  <c:v>0</c:v>
                </c:pt>
                <c:pt idx="3">
                  <c:v>0</c:v>
                </c:pt>
                <c:pt idx="4">
                  <c:v>0</c:v>
                </c:pt>
                <c:pt idx="5">
                  <c:v>0</c:v>
                </c:pt>
                <c:pt idx="6">
                  <c:v>0</c:v>
                </c:pt>
                <c:pt idx="7">
                  <c:v>1.5966182633137347</c:v>
                </c:pt>
                <c:pt idx="8">
                  <c:v>2.536916210633982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(72)</c:v>
                </c:pt>
                <c:pt idx="8">
                  <c:v>North Tyneside General Hospital (71)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(72)</c:v>
                </c:pt>
                <c:pt idx="8">
                  <c:v>North Tyneside General Hospital (71)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(72)</c:v>
                </c:pt>
                <c:pt idx="8">
                  <c:v>North Tyneside General Hospital (71)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(72)</c:v>
                </c:pt>
                <c:pt idx="8">
                  <c:v>North Tyneside General Hospital (71)</c:v>
                </c:pt>
              </c:strCache>
            </c:strRef>
          </c:cat>
          <c:val>
            <c:numRef>
              <c:f>Sheet1!$G$2:$G$10</c:f>
              <c:numCache>
                <c:formatCode>0.0;;</c:formatCode>
                <c:ptCount val="9"/>
                <c:pt idx="0">
                  <c:v>0</c:v>
                </c:pt>
                <c:pt idx="1">
                  <c:v>8.1797181057092381</c:v>
                </c:pt>
                <c:pt idx="2">
                  <c:v>0</c:v>
                </c:pt>
                <c:pt idx="3">
                  <c:v>0</c:v>
                </c:pt>
                <c:pt idx="4">
                  <c:v>0</c:v>
                </c:pt>
                <c:pt idx="5">
                  <c:v>0</c:v>
                </c:pt>
                <c:pt idx="6">
                  <c:v>0</c:v>
                </c:pt>
                <c:pt idx="7">
                  <c:v>7.415034208121364</c:v>
                </c:pt>
                <c:pt idx="8">
                  <c:v>8.2588250146836852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(72)</c:v>
                </c:pt>
                <c:pt idx="8">
                  <c:v>North Tyneside General Hospital (71)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(72)</c:v>
                </c:pt>
                <c:pt idx="8">
                  <c:v>North Tyneside General Hospital (71)</c:v>
                </c:pt>
              </c:strCache>
            </c:strRef>
          </c:cat>
          <c:val>
            <c:numRef>
              <c:f>Sheet1!$I$2:$I$10</c:f>
              <c:numCache>
                <c:formatCode>0.0;;</c:formatCode>
                <c:ptCount val="9"/>
                <c:pt idx="0">
                  <c:v>8.4152296178494836</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Northumbria Specialist Emergency Care Hospital (254)</c:v>
                </c:pt>
                <c:pt idx="2">
                  <c:v>Berwick Infirmary (-)</c:v>
                </c:pt>
                <c:pt idx="3">
                  <c:v>Alnwick Infirmary (-)</c:v>
                </c:pt>
                <c:pt idx="4">
                  <c:v>Hexham General Hospital (-)</c:v>
                </c:pt>
                <c:pt idx="5">
                  <c:v>Haltwhistle War Memorial Hospital (-)</c:v>
                </c:pt>
                <c:pt idx="6">
                  <c:v>Blyth Community Hospital (-)</c:v>
                </c:pt>
                <c:pt idx="7">
                  <c:v>Wansbeck Hospital (72)</c:v>
                </c:pt>
                <c:pt idx="8">
                  <c:v>North Tyneside General Hospital (71)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1.5847703821505164</c:v>
                </c:pt>
                <c:pt idx="1">
                  <c:v>1.8202818942907619</c:v>
                </c:pt>
                <c:pt idx="2">
                  <c:v>0</c:v>
                </c:pt>
                <c:pt idx="3">
                  <c:v>0</c:v>
                </c:pt>
                <c:pt idx="4">
                  <c:v>0</c:v>
                </c:pt>
                <c:pt idx="5">
                  <c:v>0</c:v>
                </c:pt>
                <c:pt idx="6">
                  <c:v>0</c:v>
                </c:pt>
                <c:pt idx="7">
                  <c:v>2.584965791878636</c:v>
                </c:pt>
                <c:pt idx="8">
                  <c:v>1.7411749853163148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(431)</c:v>
                </c:pt>
                <c:pt idx="1">
                  <c:v>Northumbria Specialist Emergency Care Hospital (264)</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(431)</c:v>
                </c:pt>
                <c:pt idx="1">
                  <c:v>Northumbria Specialist Emergency Care Hospital (264)</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(431)</c:v>
                </c:pt>
                <c:pt idx="1">
                  <c:v>Northumbria Specialist Emergency Care Hospital (264)</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(431)</c:v>
                </c:pt>
                <c:pt idx="1">
                  <c:v>Northumbria Specialist Emergency Care Hospital (264)</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(76)</c:v>
                </c:pt>
              </c:strCache>
            </c:strRef>
          </c:cat>
          <c:val>
            <c:numRef>
              <c:f>Sheet1!$G$2:$G$10</c:f>
              <c:numCache>
                <c:formatCode>0.0;;</c:formatCode>
                <c:ptCount val="9"/>
                <c:pt idx="0">
                  <c:v>7.6498707667828656</c:v>
                </c:pt>
                <c:pt idx="1">
                  <c:v>7.6633655162272509</c:v>
                </c:pt>
                <c:pt idx="2">
                  <c:v>0</c:v>
                </c:pt>
                <c:pt idx="3">
                  <c:v>0</c:v>
                </c:pt>
                <c:pt idx="4">
                  <c:v>0</c:v>
                </c:pt>
                <c:pt idx="5">
                  <c:v>0</c:v>
                </c:pt>
                <c:pt idx="6">
                  <c:v>0</c:v>
                </c:pt>
                <c:pt idx="7">
                  <c:v>7.6450526298956651</c:v>
                </c:pt>
                <c:pt idx="8">
                  <c:v>7.1801637245084073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(431)</c:v>
                </c:pt>
                <c:pt idx="1">
                  <c:v>Northumbria Specialist Emergency Care Hospital (264)</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(431)</c:v>
                </c:pt>
                <c:pt idx="1">
                  <c:v>Northumbria Specialist Emergency Care Hospital (264)</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(431)</c:v>
                </c:pt>
                <c:pt idx="1">
                  <c:v>Northumbria Specialist Emergency Care Hospital (264)</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2.3501292332171344</c:v>
                </c:pt>
                <c:pt idx="1">
                  <c:v>2.3366344837727491</c:v>
                </c:pt>
                <c:pt idx="2">
                  <c:v>0</c:v>
                </c:pt>
                <c:pt idx="3">
                  <c:v>0</c:v>
                </c:pt>
                <c:pt idx="4">
                  <c:v>0</c:v>
                </c:pt>
                <c:pt idx="5">
                  <c:v>0</c:v>
                </c:pt>
                <c:pt idx="6">
                  <c:v>0</c:v>
                </c:pt>
                <c:pt idx="7">
                  <c:v>2.3549473701043349</c:v>
                </c:pt>
                <c:pt idx="8">
                  <c:v>2.8198362754915927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(446)</c:v>
                </c:pt>
                <c:pt idx="1">
                  <c:v>Northumbria Specialist Emergency Care Hospital (273)</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(446)</c:v>
                </c:pt>
                <c:pt idx="1">
                  <c:v>Northumbria Specialist Emergency Care Hospital (273)</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(446)</c:v>
                </c:pt>
                <c:pt idx="1">
                  <c:v>Northumbria Specialist Emergency Care Hospital (273)</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(446)</c:v>
                </c:pt>
                <c:pt idx="1">
                  <c:v>Northumbria Specialist Emergency Care Hospital (273)</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(77)</c:v>
                </c:pt>
              </c:strCache>
            </c:strRef>
          </c:cat>
          <c:val>
            <c:numRef>
              <c:f>Sheet1!$G$2:$G$10</c:f>
              <c:numCache>
                <c:formatCode>0.0;;</c:formatCode>
                <c:ptCount val="9"/>
                <c:pt idx="0">
                  <c:v>0</c:v>
                </c:pt>
                <c:pt idx="1">
                  <c:v>9.2495466430743534</c:v>
                </c:pt>
                <c:pt idx="2">
                  <c:v>0</c:v>
                </c:pt>
                <c:pt idx="3">
                  <c:v>0</c:v>
                </c:pt>
                <c:pt idx="4">
                  <c:v>0</c:v>
                </c:pt>
                <c:pt idx="5">
                  <c:v>0</c:v>
                </c:pt>
                <c:pt idx="6">
                  <c:v>0</c:v>
                </c:pt>
                <c:pt idx="7">
                  <c:v>8.8065634578311123</c:v>
                </c:pt>
                <c:pt idx="8">
                  <c:v>9.386028626255337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(446)</c:v>
                </c:pt>
                <c:pt idx="1">
                  <c:v>Northumbria Specialist Emergency Care Hospital (273)</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(77)</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(446)</c:v>
                </c:pt>
                <c:pt idx="1">
                  <c:v>Northumbria Specialist Emergency Care Hospital (273)</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(77)</c:v>
                </c:pt>
              </c:strCache>
            </c:strRef>
          </c:cat>
          <c:val>
            <c:numRef>
              <c:f>Sheet1!$I$2:$I$10</c:f>
              <c:numCache>
                <c:formatCode>0.0;;</c:formatCode>
                <c:ptCount val="9"/>
                <c:pt idx="0">
                  <c:v>9.286021573404236</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(446)</c:v>
                </c:pt>
                <c:pt idx="1">
                  <c:v>Northumbria Specialist Emergency Care Hospital (273)</c:v>
                </c:pt>
                <c:pt idx="2">
                  <c:v>Berwick Infirmary (-)</c:v>
                </c:pt>
                <c:pt idx="3">
                  <c:v>Alnwick Infirmary (-)</c:v>
                </c:pt>
                <c:pt idx="4">
                  <c:v>Hexham General Hospital (-)</c:v>
                </c:pt>
                <c:pt idx="5">
                  <c:v>Haltwhistle War Memorial Hospital (-)</c:v>
                </c:pt>
                <c:pt idx="6">
                  <c:v>Blyth Community Hospital (-)</c:v>
                </c:pt>
                <c:pt idx="7">
                  <c:v>Wansbeck Hospital (76)</c:v>
                </c:pt>
                <c:pt idx="8">
                  <c:v>North Tyneside General Hospital (77)</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0.71397842659576405</c:v>
                </c:pt>
                <c:pt idx="1">
                  <c:v>0.75045335692564663</c:v>
                </c:pt>
                <c:pt idx="2">
                  <c:v>0</c:v>
                </c:pt>
                <c:pt idx="3">
                  <c:v>0</c:v>
                </c:pt>
                <c:pt idx="4">
                  <c:v>0</c:v>
                </c:pt>
                <c:pt idx="5">
                  <c:v>0</c:v>
                </c:pt>
                <c:pt idx="6">
                  <c:v>0</c:v>
                </c:pt>
                <c:pt idx="7">
                  <c:v>1.1934365421688877</c:v>
                </c:pt>
                <c:pt idx="8">
                  <c:v>0.61397137374466304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Northumbria Specialist Emergency Care Hospital (243)</c:v>
                </c:pt>
                <c:pt idx="2">
                  <c:v>Berwick Infirmary (-)</c:v>
                </c:pt>
                <c:pt idx="3">
                  <c:v>Alnwick Infirmary (-)</c:v>
                </c:pt>
                <c:pt idx="4">
                  <c:v>Hexham General Hospital (-)</c:v>
                </c:pt>
                <c:pt idx="5">
                  <c:v>Haltwhistle War Memorial Hospital (-)</c:v>
                </c:pt>
                <c:pt idx="6">
                  <c:v>Blyth Community Hospital (-)</c:v>
                </c:pt>
                <c:pt idx="7">
                  <c:v>Wansbeck Hospital (66)</c:v>
                </c:pt>
                <c:pt idx="8">
                  <c:v>North Tyneside General Hospital (67)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Northumbria Specialist Emergency Care Hospital (243)</c:v>
                </c:pt>
                <c:pt idx="2">
                  <c:v>Berwick Infirmary (-)</c:v>
                </c:pt>
                <c:pt idx="3">
                  <c:v>Alnwick Infirmary (-)</c:v>
                </c:pt>
                <c:pt idx="4">
                  <c:v>Hexham General Hospital (-)</c:v>
                </c:pt>
                <c:pt idx="5">
                  <c:v>Haltwhistle War Memorial Hospital (-)</c:v>
                </c:pt>
                <c:pt idx="6">
                  <c:v>Blyth Community Hospital (-)</c:v>
                </c:pt>
                <c:pt idx="7">
                  <c:v>Wansbeck Hospital (66)</c:v>
                </c:pt>
                <c:pt idx="8">
                  <c:v>North Tyneside General Hospital (67)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Northumbria Specialist Emergency Care Hospital (243)</c:v>
                </c:pt>
                <c:pt idx="2">
                  <c:v>Berwick Infirmary (-)</c:v>
                </c:pt>
                <c:pt idx="3">
                  <c:v>Alnwick Infirmary (-)</c:v>
                </c:pt>
                <c:pt idx="4">
                  <c:v>Hexham General Hospital (-)</c:v>
                </c:pt>
                <c:pt idx="5">
                  <c:v>Haltwhistle War Memorial Hospital (-)</c:v>
                </c:pt>
                <c:pt idx="6">
                  <c:v>Blyth Community Hospital (-)</c:v>
                </c:pt>
                <c:pt idx="7">
                  <c:v>Wansbeck Hospital (66)</c:v>
                </c:pt>
                <c:pt idx="8">
                  <c:v>North Tyneside General Hospital (67)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Northumbria Specialist Emergency Care Hospital (243)</c:v>
                </c:pt>
                <c:pt idx="2">
                  <c:v>Berwick Infirmary (-)</c:v>
                </c:pt>
                <c:pt idx="3">
                  <c:v>Alnwick Infirmary (-)</c:v>
                </c:pt>
                <c:pt idx="4">
                  <c:v>Hexham General Hospital (-)</c:v>
                </c:pt>
                <c:pt idx="5">
                  <c:v>Haltwhistle War Memorial Hospital (-)</c:v>
                </c:pt>
                <c:pt idx="6">
                  <c:v>Blyth Community Hospital (-)</c:v>
                </c:pt>
                <c:pt idx="7">
                  <c:v>Wansbeck Hospital (66)</c:v>
                </c:pt>
                <c:pt idx="8">
                  <c:v>North Tyneside General Hospital (67)</c:v>
                </c:pt>
              </c:strCache>
            </c:strRef>
          </c:cat>
          <c:val>
            <c:numRef>
              <c:f>Sheet1!$G$2:$G$10</c:f>
              <c:numCache>
                <c:formatCode>0.0;;</c:formatCode>
                <c:ptCount val="9"/>
                <c:pt idx="0">
                  <c:v>0</c:v>
                </c:pt>
                <c:pt idx="1">
                  <c:v>0</c:v>
                </c:pt>
                <c:pt idx="2">
                  <c:v>0</c:v>
                </c:pt>
                <c:pt idx="3">
                  <c:v>0</c:v>
                </c:pt>
                <c:pt idx="4">
                  <c:v>0</c:v>
                </c:pt>
                <c:pt idx="5">
                  <c:v>0</c:v>
                </c:pt>
                <c:pt idx="6">
                  <c:v>0</c:v>
                </c:pt>
                <c:pt idx="7">
                  <c:v>8.2230835185742261</c:v>
                </c:pt>
                <c:pt idx="8">
                  <c:v>8.1949318686850354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Northumbria Specialist Emergency Care Hospital (243)</c:v>
                </c:pt>
                <c:pt idx="2">
                  <c:v>Berwick Infirmary (-)</c:v>
                </c:pt>
                <c:pt idx="3">
                  <c:v>Alnwick Infirmary (-)</c:v>
                </c:pt>
                <c:pt idx="4">
                  <c:v>Hexham General Hospital (-)</c:v>
                </c:pt>
                <c:pt idx="5">
                  <c:v>Haltwhistle War Memorial Hospital (-)</c:v>
                </c:pt>
                <c:pt idx="6">
                  <c:v>Blyth Community Hospital (-)</c:v>
                </c:pt>
                <c:pt idx="7">
                  <c:v>Wansbeck Hospital (66)</c:v>
                </c:pt>
                <c:pt idx="8">
                  <c:v>North Tyneside General Hospital (67)</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Northumbria Specialist Emergency Care Hospital (243)</c:v>
                </c:pt>
                <c:pt idx="2">
                  <c:v>Berwick Infirmary (-)</c:v>
                </c:pt>
                <c:pt idx="3">
                  <c:v>Alnwick Infirmary (-)</c:v>
                </c:pt>
                <c:pt idx="4">
                  <c:v>Hexham General Hospital (-)</c:v>
                </c:pt>
                <c:pt idx="5">
                  <c:v>Haltwhistle War Memorial Hospital (-)</c:v>
                </c:pt>
                <c:pt idx="6">
                  <c:v>Blyth Community Hospital (-)</c:v>
                </c:pt>
                <c:pt idx="7">
                  <c:v>Wansbeck Hospital (66)</c:v>
                </c:pt>
                <c:pt idx="8">
                  <c:v>North Tyneside General Hospital (67)</c:v>
                </c:pt>
              </c:strCache>
            </c:strRef>
          </c:cat>
          <c:val>
            <c:numRef>
              <c:f>Sheet1!$I$2:$I$10</c:f>
              <c:numCache>
                <c:formatCode>0.0;;</c:formatCode>
                <c:ptCount val="9"/>
                <c:pt idx="0">
                  <c:v>8.4309133613942926</c:v>
                </c:pt>
                <c:pt idx="1">
                  <c:v>8.5962841117545299</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Northumbria Specialist Emergency Care Hospital (243)</c:v>
                </c:pt>
                <c:pt idx="2">
                  <c:v>Berwick Infirmary (-)</c:v>
                </c:pt>
                <c:pt idx="3">
                  <c:v>Alnwick Infirmary (-)</c:v>
                </c:pt>
                <c:pt idx="4">
                  <c:v>Hexham General Hospital (-)</c:v>
                </c:pt>
                <c:pt idx="5">
                  <c:v>Haltwhistle War Memorial Hospital (-)</c:v>
                </c:pt>
                <c:pt idx="6">
                  <c:v>Blyth Community Hospital (-)</c:v>
                </c:pt>
                <c:pt idx="7">
                  <c:v>Wansbeck Hospital (66)</c:v>
                </c:pt>
                <c:pt idx="8">
                  <c:v>North Tyneside General Hospital (67)</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1.5690866386057074</c:v>
                </c:pt>
                <c:pt idx="1">
                  <c:v>1.4037158882454701</c:v>
                </c:pt>
                <c:pt idx="2">
                  <c:v>0</c:v>
                </c:pt>
                <c:pt idx="3">
                  <c:v>0</c:v>
                </c:pt>
                <c:pt idx="4">
                  <c:v>0</c:v>
                </c:pt>
                <c:pt idx="5">
                  <c:v>0</c:v>
                </c:pt>
                <c:pt idx="6">
                  <c:v>0</c:v>
                </c:pt>
                <c:pt idx="7">
                  <c:v>1.7769164814257739</c:v>
                </c:pt>
                <c:pt idx="8">
                  <c:v>1.8050681313149646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(275)</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(77)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(275)</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(77)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(275)</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(77)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(275)</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(77)</c:v>
                </c:pt>
              </c:strCache>
            </c:strRef>
          </c:cat>
          <c:val>
            <c:numRef>
              <c:f>Sheet1!$G$2:$G$10</c:f>
              <c:numCache>
                <c:formatCode>0.0;;</c:formatCode>
                <c:ptCount val="9"/>
                <c:pt idx="0">
                  <c:v>0</c:v>
                </c:pt>
                <c:pt idx="1">
                  <c:v>0</c:v>
                </c:pt>
                <c:pt idx="2">
                  <c:v>0</c:v>
                </c:pt>
                <c:pt idx="3">
                  <c:v>0</c:v>
                </c:pt>
                <c:pt idx="4">
                  <c:v>0</c:v>
                </c:pt>
                <c:pt idx="5">
                  <c:v>0</c:v>
                </c:pt>
                <c:pt idx="6">
                  <c:v>0</c:v>
                </c:pt>
                <c:pt idx="7">
                  <c:v>9.5799562246694752</c:v>
                </c:pt>
                <c:pt idx="8">
                  <c:v>9.5348927968598272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(275)</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(77)</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(275)</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(77)</c:v>
                </c:pt>
              </c:strCache>
            </c:strRef>
          </c:cat>
          <c:val>
            <c:numRef>
              <c:f>Sheet1!$I$2:$I$10</c:f>
              <c:numCache>
                <c:formatCode>0.0;;</c:formatCode>
                <c:ptCount val="9"/>
                <c:pt idx="0">
                  <c:v>9.701652342520811</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Northumbria Specialist Emergency Care Hospital (275)</c:v>
                </c:pt>
                <c:pt idx="2">
                  <c:v>Berwick Infirmary (-)</c:v>
                </c:pt>
                <c:pt idx="3">
                  <c:v>Alnwick Infirmary (-)</c:v>
                </c:pt>
                <c:pt idx="4">
                  <c:v>Hexham General Hospital (-)</c:v>
                </c:pt>
                <c:pt idx="5">
                  <c:v>Haltwhistle War Memorial Hospital (-)</c:v>
                </c:pt>
                <c:pt idx="6">
                  <c:v>Blyth Community Hospital (-)</c:v>
                </c:pt>
                <c:pt idx="7">
                  <c:v>Wansbeck Hospital (77)</c:v>
                </c:pt>
                <c:pt idx="8">
                  <c:v>North Tyneside General Hospital (77)</c:v>
                </c:pt>
              </c:strCache>
            </c:strRef>
          </c:cat>
          <c:val>
            <c:numRef>
              <c:f>Sheet1!$J$2:$J$10</c:f>
              <c:numCache>
                <c:formatCode>0.0;;</c:formatCode>
                <c:ptCount val="9"/>
                <c:pt idx="0">
                  <c:v>0</c:v>
                </c:pt>
                <c:pt idx="1">
                  <c:v>9.75652374902376</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0.29834765747918901</c:v>
                </c:pt>
                <c:pt idx="1">
                  <c:v>0.24347625097624004</c:v>
                </c:pt>
                <c:pt idx="2">
                  <c:v>0</c:v>
                </c:pt>
                <c:pt idx="3">
                  <c:v>0</c:v>
                </c:pt>
                <c:pt idx="4">
                  <c:v>0</c:v>
                </c:pt>
                <c:pt idx="5">
                  <c:v>0</c:v>
                </c:pt>
                <c:pt idx="6">
                  <c:v>0</c:v>
                </c:pt>
                <c:pt idx="7">
                  <c:v>0.42004377533052484</c:v>
                </c:pt>
                <c:pt idx="8">
                  <c:v>0.46510720314017284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(382)</c:v>
                </c:pt>
                <c:pt idx="1">
                  <c:v>Northumbria Specialist Emergency Care Hospital (216)</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(382)</c:v>
                </c:pt>
                <c:pt idx="1">
                  <c:v>Northumbria Specialist Emergency Care Hospital (216)</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(382)</c:v>
                </c:pt>
                <c:pt idx="1">
                  <c:v>Northumbria Specialist Emergency Care Hospital (216)</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(382)</c:v>
                </c:pt>
                <c:pt idx="1">
                  <c:v>Northumbria Specialist Emergency Care Hospital (216)</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Sheet1!$G$2:$G$10</c:f>
              <c:numCache>
                <c:formatCode>0.0;;</c:formatCode>
                <c:ptCount val="9"/>
                <c:pt idx="0">
                  <c:v>9.0160233105267995</c:v>
                </c:pt>
                <c:pt idx="1">
                  <c:v>8.9710377611418917</c:v>
                </c:pt>
                <c:pt idx="2">
                  <c:v>0</c:v>
                </c:pt>
                <c:pt idx="3">
                  <c:v>0</c:v>
                </c:pt>
                <c:pt idx="4">
                  <c:v>0</c:v>
                </c:pt>
                <c:pt idx="5">
                  <c:v>0</c:v>
                </c:pt>
                <c:pt idx="6">
                  <c:v>0</c:v>
                </c:pt>
                <c:pt idx="7">
                  <c:v>9.1348364406399334</c:v>
                </c:pt>
                <c:pt idx="8">
                  <c:v>9.1022228891977015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(382)</c:v>
                </c:pt>
                <c:pt idx="1">
                  <c:v>Northumbria Specialist Emergency Care Hospital (216)</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(382)</c:v>
                </c:pt>
                <c:pt idx="1">
                  <c:v>Northumbria Specialist Emergency Care Hospital (216)</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(382)</c:v>
                </c:pt>
                <c:pt idx="1">
                  <c:v>Northumbria Specialist Emergency Care Hospital (216)</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0.98397668947320049</c:v>
                </c:pt>
                <c:pt idx="1">
                  <c:v>1.0289622388581083</c:v>
                </c:pt>
                <c:pt idx="2">
                  <c:v>0</c:v>
                </c:pt>
                <c:pt idx="3">
                  <c:v>0</c:v>
                </c:pt>
                <c:pt idx="4">
                  <c:v>0</c:v>
                </c:pt>
                <c:pt idx="5">
                  <c:v>0</c:v>
                </c:pt>
                <c:pt idx="6">
                  <c:v>0</c:v>
                </c:pt>
                <c:pt idx="7">
                  <c:v>0.86516355936006661</c:v>
                </c:pt>
                <c:pt idx="8">
                  <c:v>0.89777711080229849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Northumbria Specialist Emergency Care Hospital (244)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(76)</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Northumbria Specialist Emergency Care Hospital (244)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Northumbria Specialist Emergency Care Hospital (244)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Northumbria Specialist Emergency Care Hospital (244)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(76)</c:v>
                </c:pt>
              </c:strCache>
            </c:strRef>
          </c:cat>
          <c:val>
            <c:numRef>
              <c:f>Sheet1!$G$2:$G$10</c:f>
              <c:numCache>
                <c:formatCode>0.0;;</c:formatCode>
                <c:ptCount val="9"/>
                <c:pt idx="0">
                  <c:v>0</c:v>
                </c:pt>
                <c:pt idx="1">
                  <c:v>8.5901381654624327</c:v>
                </c:pt>
                <c:pt idx="2">
                  <c:v>0</c:v>
                </c:pt>
                <c:pt idx="3">
                  <c:v>0</c:v>
                </c:pt>
                <c:pt idx="4">
                  <c:v>0</c:v>
                </c:pt>
                <c:pt idx="5">
                  <c:v>0</c:v>
                </c:pt>
                <c:pt idx="6">
                  <c:v>0</c:v>
                </c:pt>
                <c:pt idx="7">
                  <c:v>8.7557936535861174</c:v>
                </c:pt>
                <c:pt idx="8">
                  <c:v>8.7222708875957764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Northumbria Specialist Emergency Care Hospital (244)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Northumbria Specialist Emergency Care Hospital (244)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(76)</c:v>
                </c:pt>
              </c:strCache>
            </c:strRef>
          </c:cat>
          <c:val>
            <c:numRef>
              <c:f>Sheet1!$I$2:$I$10</c:f>
              <c:numCache>
                <c:formatCode>0.0;;</c:formatCode>
                <c:ptCount val="9"/>
                <c:pt idx="0">
                  <c:v>8.8449779480584176</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Northumbria Specialist Emergency Care Hospital (244)</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1.1550220519415824</c:v>
                </c:pt>
                <c:pt idx="1">
                  <c:v>1.4098618345375673</c:v>
                </c:pt>
                <c:pt idx="2">
                  <c:v>0</c:v>
                </c:pt>
                <c:pt idx="3">
                  <c:v>0</c:v>
                </c:pt>
                <c:pt idx="4">
                  <c:v>0</c:v>
                </c:pt>
                <c:pt idx="5">
                  <c:v>0</c:v>
                </c:pt>
                <c:pt idx="6">
                  <c:v>0</c:v>
                </c:pt>
                <c:pt idx="7">
                  <c:v>1.2442063464138826</c:v>
                </c:pt>
                <c:pt idx="8">
                  <c:v>1.2777291124042236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(31)</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(31)</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(31)</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(31)</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Sheet1!$G$2:$G$10</c:f>
              <c:numCache>
                <c:formatCode>0.0;;</c:formatCode>
                <c:ptCount val="9"/>
                <c:pt idx="0">
                  <c:v>8.993000816603228</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(31)</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Sheet1!$H$2:$H$10</c:f>
              <c:numCache>
                <c:formatCode>0.0;;</c:formatCode>
                <c:ptCount val="9"/>
                <c:pt idx="0">
                  <c:v>0</c:v>
                </c:pt>
                <c:pt idx="1">
                  <c:v>9.3397264382585199</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(31)</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(31)</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1.006999183396772</c:v>
                </c:pt>
                <c:pt idx="1">
                  <c:v>0.66027356174148011</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Sheet1!$G$2:$G$10</c:f>
              <c:numCache>
                <c:formatCode>0.0;;</c:formatCode>
                <c:ptCount val="9"/>
                <c:pt idx="0">
                  <c:v>8.3873653861411288</c:v>
                </c:pt>
                <c:pt idx="1">
                  <c:v>7.8057648419683749</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1.6126346138588712</c:v>
                </c:pt>
                <c:pt idx="1">
                  <c:v>2.1942351580316251</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Sheet1!$G$2:$G$10</c:f>
              <c:numCache>
                <c:formatCode>0.0;;</c:formatCode>
                <c:ptCount val="9"/>
                <c:pt idx="0">
                  <c:v>7.924367316861435</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2.075632683138565</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Northumbria Specialist Emergency Care Hospital (104)</c:v>
                </c:pt>
                <c:pt idx="2">
                  <c:v>Berwick Infirmary (-)</c:v>
                </c:pt>
                <c:pt idx="3">
                  <c:v>Alnwick Infirmary (-)</c:v>
                </c:pt>
                <c:pt idx="4">
                  <c:v>Hexham General Hospital (-)</c:v>
                </c:pt>
                <c:pt idx="5">
                  <c:v>Haltwhistle War Memorial Hospital (-)</c:v>
                </c:pt>
                <c:pt idx="6">
                  <c:v>Blyth Community Hospital (-)</c:v>
                </c:pt>
                <c:pt idx="7">
                  <c:v>Wansbeck Hospital (39)</c:v>
                </c:pt>
                <c:pt idx="8">
                  <c:v>North Tyneside General Hospital (35)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Northumbria Specialist Emergency Care Hospital (104)</c:v>
                </c:pt>
                <c:pt idx="2">
                  <c:v>Berwick Infirmary (-)</c:v>
                </c:pt>
                <c:pt idx="3">
                  <c:v>Alnwick Infirmary (-)</c:v>
                </c:pt>
                <c:pt idx="4">
                  <c:v>Hexham General Hospital (-)</c:v>
                </c:pt>
                <c:pt idx="5">
                  <c:v>Haltwhistle War Memorial Hospital (-)</c:v>
                </c:pt>
                <c:pt idx="6">
                  <c:v>Blyth Community Hospital (-)</c:v>
                </c:pt>
                <c:pt idx="7">
                  <c:v>Wansbeck Hospital (39)</c:v>
                </c:pt>
                <c:pt idx="8">
                  <c:v>North Tyneside General Hospital (35)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Northumbria Specialist Emergency Care Hospital (104)</c:v>
                </c:pt>
                <c:pt idx="2">
                  <c:v>Berwick Infirmary (-)</c:v>
                </c:pt>
                <c:pt idx="3">
                  <c:v>Alnwick Infirmary (-)</c:v>
                </c:pt>
                <c:pt idx="4">
                  <c:v>Hexham General Hospital (-)</c:v>
                </c:pt>
                <c:pt idx="5">
                  <c:v>Haltwhistle War Memorial Hospital (-)</c:v>
                </c:pt>
                <c:pt idx="6">
                  <c:v>Blyth Community Hospital (-)</c:v>
                </c:pt>
                <c:pt idx="7">
                  <c:v>Wansbeck Hospital (39)</c:v>
                </c:pt>
                <c:pt idx="8">
                  <c:v>North Tyneside General Hospital (35)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Northumbria Specialist Emergency Care Hospital (104)</c:v>
                </c:pt>
                <c:pt idx="2">
                  <c:v>Berwick Infirmary (-)</c:v>
                </c:pt>
                <c:pt idx="3">
                  <c:v>Alnwick Infirmary (-)</c:v>
                </c:pt>
                <c:pt idx="4">
                  <c:v>Hexham General Hospital (-)</c:v>
                </c:pt>
                <c:pt idx="5">
                  <c:v>Haltwhistle War Memorial Hospital (-)</c:v>
                </c:pt>
                <c:pt idx="6">
                  <c:v>Blyth Community Hospital (-)</c:v>
                </c:pt>
                <c:pt idx="7">
                  <c:v>Wansbeck Hospital (39)</c:v>
                </c:pt>
                <c:pt idx="8">
                  <c:v>North Tyneside General Hospital (35)</c:v>
                </c:pt>
              </c:strCache>
            </c:strRef>
          </c:cat>
          <c:val>
            <c:numRef>
              <c:f>Sheet1!$G$2:$G$10</c:f>
              <c:numCache>
                <c:formatCode>0.0;;</c:formatCode>
                <c:ptCount val="9"/>
                <c:pt idx="0">
                  <c:v>0</c:v>
                </c:pt>
                <c:pt idx="1">
                  <c:v>9.2441472569021208</c:v>
                </c:pt>
                <c:pt idx="2">
                  <c:v>0</c:v>
                </c:pt>
                <c:pt idx="3">
                  <c:v>0</c:v>
                </c:pt>
                <c:pt idx="4">
                  <c:v>0</c:v>
                </c:pt>
                <c:pt idx="5">
                  <c:v>0</c:v>
                </c:pt>
                <c:pt idx="6">
                  <c:v>0</c:v>
                </c:pt>
                <c:pt idx="7">
                  <c:v>8.5965300982248802</c:v>
                </c:pt>
                <c:pt idx="8">
                  <c:v>8.1817236963482749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Northumbria Specialist Emergency Care Hospital (104)</c:v>
                </c:pt>
                <c:pt idx="2">
                  <c:v>Berwick Infirmary (-)</c:v>
                </c:pt>
                <c:pt idx="3">
                  <c:v>Alnwick Infirmary (-)</c:v>
                </c:pt>
                <c:pt idx="4">
                  <c:v>Hexham General Hospital (-)</c:v>
                </c:pt>
                <c:pt idx="5">
                  <c:v>Haltwhistle War Memorial Hospital (-)</c:v>
                </c:pt>
                <c:pt idx="6">
                  <c:v>Blyth Community Hospital (-)</c:v>
                </c:pt>
                <c:pt idx="7">
                  <c:v>Wansbeck Hospital (39)</c:v>
                </c:pt>
                <c:pt idx="8">
                  <c:v>North Tyneside General Hospital (35)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Northumbria Specialist Emergency Care Hospital (104)</c:v>
                </c:pt>
                <c:pt idx="2">
                  <c:v>Berwick Infirmary (-)</c:v>
                </c:pt>
                <c:pt idx="3">
                  <c:v>Alnwick Infirmary (-)</c:v>
                </c:pt>
                <c:pt idx="4">
                  <c:v>Hexham General Hospital (-)</c:v>
                </c:pt>
                <c:pt idx="5">
                  <c:v>Haltwhistle War Memorial Hospital (-)</c:v>
                </c:pt>
                <c:pt idx="6">
                  <c:v>Blyth Community Hospital (-)</c:v>
                </c:pt>
                <c:pt idx="7">
                  <c:v>Wansbeck Hospital (39)</c:v>
                </c:pt>
                <c:pt idx="8">
                  <c:v>North Tyneside General Hospital (35)</c:v>
                </c:pt>
              </c:strCache>
            </c:strRef>
          </c:cat>
          <c:val>
            <c:numRef>
              <c:f>Sheet1!$I$2:$I$10</c:f>
              <c:numCache>
                <c:formatCode>0.0;;</c:formatCode>
                <c:ptCount val="9"/>
                <c:pt idx="0">
                  <c:v>9.1717169953983788</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Northumbria Specialist Emergency Care Hospital (104)</c:v>
                </c:pt>
                <c:pt idx="2">
                  <c:v>Berwick Infirmary (-)</c:v>
                </c:pt>
                <c:pt idx="3">
                  <c:v>Alnwick Infirmary (-)</c:v>
                </c:pt>
                <c:pt idx="4">
                  <c:v>Hexham General Hospital (-)</c:v>
                </c:pt>
                <c:pt idx="5">
                  <c:v>Haltwhistle War Memorial Hospital (-)</c:v>
                </c:pt>
                <c:pt idx="6">
                  <c:v>Blyth Community Hospital (-)</c:v>
                </c:pt>
                <c:pt idx="7">
                  <c:v>Wansbeck Hospital (39)</c:v>
                </c:pt>
                <c:pt idx="8">
                  <c:v>North Tyneside General Hospital (35)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0.82828300460162119</c:v>
                </c:pt>
                <c:pt idx="1">
                  <c:v>0.7558527430978792</c:v>
                </c:pt>
                <c:pt idx="2">
                  <c:v>0</c:v>
                </c:pt>
                <c:pt idx="3">
                  <c:v>0</c:v>
                </c:pt>
                <c:pt idx="4">
                  <c:v>0</c:v>
                </c:pt>
                <c:pt idx="5">
                  <c:v>0</c:v>
                </c:pt>
                <c:pt idx="6">
                  <c:v>0</c:v>
                </c:pt>
                <c:pt idx="7">
                  <c:v>1.4034699017751198</c:v>
                </c:pt>
                <c:pt idx="8">
                  <c:v>1.8182763036517251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(110)</c:v>
                </c:pt>
                <c:pt idx="1">
                  <c:v>Northumbria Specialist Emergency Care Hospital (63)</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(110)</c:v>
                </c:pt>
                <c:pt idx="1">
                  <c:v>Northumbria Specialist Emergency Care Hospital (63)</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(110)</c:v>
                </c:pt>
                <c:pt idx="1">
                  <c:v>Northumbria Specialist Emergency Care Hospital (63)</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(110)</c:v>
                </c:pt>
                <c:pt idx="1">
                  <c:v>Northumbria Specialist Emergency Care Hospital (63)</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Sheet1!$G$2:$G$10</c:f>
              <c:numCache>
                <c:formatCode>0.0;;</c:formatCode>
                <c:ptCount val="9"/>
                <c:pt idx="0">
                  <c:v>8.41270904173175</c:v>
                </c:pt>
                <c:pt idx="1">
                  <c:v>8.3240853066165315</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(110)</c:v>
                </c:pt>
                <c:pt idx="1">
                  <c:v>Northumbria Specialist Emergency Care Hospital (63)</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(110)</c:v>
                </c:pt>
                <c:pt idx="1">
                  <c:v>Northumbria Specialist Emergency Care Hospital (63)</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(110)</c:v>
                </c:pt>
                <c:pt idx="1">
                  <c:v>Northumbria Specialist Emergency Care Hospital (63)</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1.58729095826825</c:v>
                </c:pt>
                <c:pt idx="1">
                  <c:v>1.6759146933834685</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(84)</c:v>
                </c:pt>
                <c:pt idx="1">
                  <c:v>Northumbria Specialist Emergency Care Hospital (47)</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(84)</c:v>
                </c:pt>
                <c:pt idx="1">
                  <c:v>Northumbria Specialist Emergency Care Hospital (47)</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(84)</c:v>
                </c:pt>
                <c:pt idx="1">
                  <c:v>Northumbria Specialist Emergency Care Hospital (47)</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(84)</c:v>
                </c:pt>
                <c:pt idx="1">
                  <c:v>Northumbria Specialist Emergency Care Hospital (47)</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Sheet1!$G$2:$G$10</c:f>
              <c:numCache>
                <c:formatCode>0.0;;</c:formatCode>
                <c:ptCount val="9"/>
                <c:pt idx="0">
                  <c:v>0</c:v>
                </c:pt>
                <c:pt idx="1">
                  <c:v>6.8007067907345178</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(84)</c:v>
                </c:pt>
                <c:pt idx="1">
                  <c:v>Northumbria Specialist Emergency Care Hospital (47)</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(84)</c:v>
                </c:pt>
                <c:pt idx="1">
                  <c:v>Northumbria Specialist Emergency Care Hospital (47)</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Sheet1!$I$2:$I$10</c:f>
              <c:numCache>
                <c:formatCode>0.0;;</c:formatCode>
                <c:ptCount val="9"/>
                <c:pt idx="0">
                  <c:v>7.6459334730780979</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(84)</c:v>
                </c:pt>
                <c:pt idx="1">
                  <c:v>Northumbria Specialist Emergency Care Hospital (47)</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2.3540665269219021</c:v>
                </c:pt>
                <c:pt idx="1">
                  <c:v>3.1992932092654822</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Sheet1!$G$2:$G$10</c:f>
              <c:numCache>
                <c:formatCode>0.0;;</c:formatCode>
                <c:ptCount val="9"/>
                <c:pt idx="0">
                  <c:v>6.7577962839939412</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c:v>
                </c:pt>
                <c:pt idx="1">
                  <c:v>Northumbria Specialist Emergency Care Hospital (-)</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3.2422037160060588</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Sheet1!$G$2:$G$10</c:f>
              <c:numCache>
                <c:formatCode>0.0;;</c:formatCode>
                <c:ptCount val="9"/>
                <c:pt idx="0">
                  <c:v>8.1473702335036347</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Sheet1!$I$2:$I$10</c:f>
              <c:numCache>
                <c:formatCode>0.0;;</c:formatCode>
                <c:ptCount val="9"/>
                <c:pt idx="0">
                  <c:v>0</c:v>
                </c:pt>
                <c:pt idx="1">
                  <c:v>8.8691233574025983</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c:v>
                </c:pt>
                <c:pt idx="1">
                  <c:v>Northumbria Specialist Emergency Care Hospital (30)</c:v>
                </c:pt>
                <c:pt idx="2">
                  <c:v>Berwick Infirmary (-)</c:v>
                </c:pt>
                <c:pt idx="3">
                  <c:v>Alnwick Infirmary (-)</c:v>
                </c:pt>
                <c:pt idx="4">
                  <c:v>Hexham General Hospital (-)</c:v>
                </c:pt>
                <c:pt idx="5">
                  <c:v>Haltwhistle War Memorial Hospital (-)</c:v>
                </c:pt>
                <c:pt idx="6">
                  <c:v>Blyth Community Hospital (-)</c:v>
                </c:pt>
                <c:pt idx="7">
                  <c:v>Wansbeck Hospital (-)</c:v>
                </c:pt>
                <c:pt idx="8">
                  <c:v>North Tyneside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1.8526297664963653</c:v>
                </c:pt>
                <c:pt idx="1">
                  <c:v>1.1308766425974017</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(443)</c:v>
                </c:pt>
                <c:pt idx="1">
                  <c:v>Northumbria Specialist Emergency Care Hospital (270)</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(443)</c:v>
                </c:pt>
                <c:pt idx="1">
                  <c:v>Northumbria Specialist Emergency Care Hospital (270)</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(443)</c:v>
                </c:pt>
                <c:pt idx="1">
                  <c:v>Northumbria Specialist Emergency Care Hospital (270)</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(443)</c:v>
                </c:pt>
                <c:pt idx="1">
                  <c:v>Northumbria Specialist Emergency Care Hospital (270)</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(78)</c:v>
                </c:pt>
              </c:strCache>
            </c:strRef>
          </c:cat>
          <c:val>
            <c:numRef>
              <c:f>Sheet1!$G$2:$G$10</c:f>
              <c:numCache>
                <c:formatCode>0.0;;</c:formatCode>
                <c:ptCount val="9"/>
                <c:pt idx="0">
                  <c:v>0</c:v>
                </c:pt>
                <c:pt idx="1">
                  <c:v>7.1814394896444851</c:v>
                </c:pt>
                <c:pt idx="2">
                  <c:v>0</c:v>
                </c:pt>
                <c:pt idx="3">
                  <c:v>0</c:v>
                </c:pt>
                <c:pt idx="4">
                  <c:v>0</c:v>
                </c:pt>
                <c:pt idx="5">
                  <c:v>0</c:v>
                </c:pt>
                <c:pt idx="6">
                  <c:v>0</c:v>
                </c:pt>
                <c:pt idx="7">
                  <c:v>7.4915964972810398</c:v>
                </c:pt>
                <c:pt idx="8">
                  <c:v>7.2270179295217583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(443)</c:v>
                </c:pt>
                <c:pt idx="1">
                  <c:v>Northumbria Specialist Emergency Care Hospital (270)</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(443)</c:v>
                </c:pt>
                <c:pt idx="1">
                  <c:v>Northumbria Specialist Emergency Care Hospital (270)</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(78)</c:v>
                </c:pt>
              </c:strCache>
            </c:strRef>
          </c:cat>
          <c:val>
            <c:numRef>
              <c:f>Sheet1!$I$2:$I$10</c:f>
              <c:numCache>
                <c:formatCode>0.0;;</c:formatCode>
                <c:ptCount val="9"/>
                <c:pt idx="0">
                  <c:v>7.3691363511482093</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(443)</c:v>
                </c:pt>
                <c:pt idx="1">
                  <c:v>Northumbria Specialist Emergency Care Hospital (270)</c:v>
                </c:pt>
                <c:pt idx="2">
                  <c:v>Berwick Infirmary (-)</c:v>
                </c:pt>
                <c:pt idx="3">
                  <c:v>Alnwick Infirmary (-)</c:v>
                </c:pt>
                <c:pt idx="4">
                  <c:v>Hexham General Hospital (-)</c:v>
                </c:pt>
                <c:pt idx="5">
                  <c:v>Haltwhistle War Memorial Hospital (-)</c:v>
                </c:pt>
                <c:pt idx="6">
                  <c:v>Blyth Community Hospital (-)</c:v>
                </c:pt>
                <c:pt idx="7">
                  <c:v>Wansbeck Hospital (74)</c:v>
                </c:pt>
                <c:pt idx="8">
                  <c:v>North Tyneside General Hospital (78)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2.6308636488517907</c:v>
                </c:pt>
                <c:pt idx="1">
                  <c:v>2.8185605103555149</c:v>
                </c:pt>
                <c:pt idx="2">
                  <c:v>0</c:v>
                </c:pt>
                <c:pt idx="3">
                  <c:v>0</c:v>
                </c:pt>
                <c:pt idx="4">
                  <c:v>0</c:v>
                </c:pt>
                <c:pt idx="5">
                  <c:v>0</c:v>
                </c:pt>
                <c:pt idx="6">
                  <c:v>0</c:v>
                </c:pt>
                <c:pt idx="7">
                  <c:v>2.5084035027189602</c:v>
                </c:pt>
                <c:pt idx="8">
                  <c:v>2.7729820704782417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(316)</c:v>
                </c:pt>
                <c:pt idx="1">
                  <c:v>Northumbria Specialist Emergency Care Hospital (188)</c:v>
                </c:pt>
                <c:pt idx="2">
                  <c:v>Berwick Infirmary (-)</c:v>
                </c:pt>
                <c:pt idx="3">
                  <c:v>Alnwick Infirmary (-)</c:v>
                </c:pt>
                <c:pt idx="4">
                  <c:v>Hexham General Hospital (-)</c:v>
                </c:pt>
                <c:pt idx="5">
                  <c:v>Haltwhistle War Memorial Hospital (-)</c:v>
                </c:pt>
                <c:pt idx="6">
                  <c:v>Blyth Community Hospital (-)</c:v>
                </c:pt>
                <c:pt idx="7">
                  <c:v>Wansbeck Hospital (62)</c:v>
                </c:pt>
                <c:pt idx="8">
                  <c:v>North Tyneside General Hospital (48)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(316)</c:v>
                </c:pt>
                <c:pt idx="1">
                  <c:v>Northumbria Specialist Emergency Care Hospital (188)</c:v>
                </c:pt>
                <c:pt idx="2">
                  <c:v>Berwick Infirmary (-)</c:v>
                </c:pt>
                <c:pt idx="3">
                  <c:v>Alnwick Infirmary (-)</c:v>
                </c:pt>
                <c:pt idx="4">
                  <c:v>Hexham General Hospital (-)</c:v>
                </c:pt>
                <c:pt idx="5">
                  <c:v>Haltwhistle War Memorial Hospital (-)</c:v>
                </c:pt>
                <c:pt idx="6">
                  <c:v>Blyth Community Hospital (-)</c:v>
                </c:pt>
                <c:pt idx="7">
                  <c:v>Wansbeck Hospital (62)</c:v>
                </c:pt>
                <c:pt idx="8">
                  <c:v>North Tyneside General Hospital (48)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(316)</c:v>
                </c:pt>
                <c:pt idx="1">
                  <c:v>Northumbria Specialist Emergency Care Hospital (188)</c:v>
                </c:pt>
                <c:pt idx="2">
                  <c:v>Berwick Infirmary (-)</c:v>
                </c:pt>
                <c:pt idx="3">
                  <c:v>Alnwick Infirmary (-)</c:v>
                </c:pt>
                <c:pt idx="4">
                  <c:v>Hexham General Hospital (-)</c:v>
                </c:pt>
                <c:pt idx="5">
                  <c:v>Haltwhistle War Memorial Hospital (-)</c:v>
                </c:pt>
                <c:pt idx="6">
                  <c:v>Blyth Community Hospital (-)</c:v>
                </c:pt>
                <c:pt idx="7">
                  <c:v>Wansbeck Hospital (62)</c:v>
                </c:pt>
                <c:pt idx="8">
                  <c:v>North Tyneside General Hospital (48)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(316)</c:v>
                </c:pt>
                <c:pt idx="1">
                  <c:v>Northumbria Specialist Emergency Care Hospital (188)</c:v>
                </c:pt>
                <c:pt idx="2">
                  <c:v>Berwick Infirmary (-)</c:v>
                </c:pt>
                <c:pt idx="3">
                  <c:v>Alnwick Infirmary (-)</c:v>
                </c:pt>
                <c:pt idx="4">
                  <c:v>Hexham General Hospital (-)</c:v>
                </c:pt>
                <c:pt idx="5">
                  <c:v>Haltwhistle War Memorial Hospital (-)</c:v>
                </c:pt>
                <c:pt idx="6">
                  <c:v>Blyth Community Hospital (-)</c:v>
                </c:pt>
                <c:pt idx="7">
                  <c:v>Wansbeck Hospital (62)</c:v>
                </c:pt>
                <c:pt idx="8">
                  <c:v>North Tyneside General Hospital (48)</c:v>
                </c:pt>
              </c:strCache>
            </c:strRef>
          </c:cat>
          <c:val>
            <c:numRef>
              <c:f>Sheet1!$G$2:$G$10</c:f>
              <c:numCache>
                <c:formatCode>0.0;;</c:formatCode>
                <c:ptCount val="9"/>
                <c:pt idx="0">
                  <c:v>0</c:v>
                </c:pt>
                <c:pt idx="1">
                  <c:v>6.5554408376102762</c:v>
                </c:pt>
                <c:pt idx="2">
                  <c:v>0</c:v>
                </c:pt>
                <c:pt idx="3">
                  <c:v>0</c:v>
                </c:pt>
                <c:pt idx="4">
                  <c:v>0</c:v>
                </c:pt>
                <c:pt idx="5">
                  <c:v>0</c:v>
                </c:pt>
                <c:pt idx="6">
                  <c:v>0</c:v>
                </c:pt>
                <c:pt idx="7">
                  <c:v>0</c:v>
                </c:pt>
                <c:pt idx="8">
                  <c:v>6.5366499885321216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(316)</c:v>
                </c:pt>
                <c:pt idx="1">
                  <c:v>Northumbria Specialist Emergency Care Hospital (188)</c:v>
                </c:pt>
                <c:pt idx="2">
                  <c:v>Berwick Infirmary (-)</c:v>
                </c:pt>
                <c:pt idx="3">
                  <c:v>Alnwick Infirmary (-)</c:v>
                </c:pt>
                <c:pt idx="4">
                  <c:v>Hexham General Hospital (-)</c:v>
                </c:pt>
                <c:pt idx="5">
                  <c:v>Haltwhistle War Memorial Hospital (-)</c:v>
                </c:pt>
                <c:pt idx="6">
                  <c:v>Blyth Community Hospital (-)</c:v>
                </c:pt>
                <c:pt idx="7">
                  <c:v>Wansbeck Hospital (62)</c:v>
                </c:pt>
                <c:pt idx="8">
                  <c:v>North Tyneside General Hospital (48)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(316)</c:v>
                </c:pt>
                <c:pt idx="1">
                  <c:v>Northumbria Specialist Emergency Care Hospital (188)</c:v>
                </c:pt>
                <c:pt idx="2">
                  <c:v>Berwick Infirmary (-)</c:v>
                </c:pt>
                <c:pt idx="3">
                  <c:v>Alnwick Infirmary (-)</c:v>
                </c:pt>
                <c:pt idx="4">
                  <c:v>Hexham General Hospital (-)</c:v>
                </c:pt>
                <c:pt idx="5">
                  <c:v>Haltwhistle War Memorial Hospital (-)</c:v>
                </c:pt>
                <c:pt idx="6">
                  <c:v>Blyth Community Hospital (-)</c:v>
                </c:pt>
                <c:pt idx="7">
                  <c:v>Wansbeck Hospital (62)</c:v>
                </c:pt>
                <c:pt idx="8">
                  <c:v>North Tyneside General Hospital (48)</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(316)</c:v>
                </c:pt>
                <c:pt idx="1">
                  <c:v>Northumbria Specialist Emergency Care Hospital (188)</c:v>
                </c:pt>
                <c:pt idx="2">
                  <c:v>Berwick Infirmary (-)</c:v>
                </c:pt>
                <c:pt idx="3">
                  <c:v>Alnwick Infirmary (-)</c:v>
                </c:pt>
                <c:pt idx="4">
                  <c:v>Hexham General Hospital (-)</c:v>
                </c:pt>
                <c:pt idx="5">
                  <c:v>Haltwhistle War Memorial Hospital (-)</c:v>
                </c:pt>
                <c:pt idx="6">
                  <c:v>Blyth Community Hospital (-)</c:v>
                </c:pt>
                <c:pt idx="7">
                  <c:v>Wansbeck Hospital (62)</c:v>
                </c:pt>
                <c:pt idx="8">
                  <c:v>North Tyneside General Hospital (48)</c:v>
                </c:pt>
              </c:strCache>
            </c:strRef>
          </c:cat>
          <c:val>
            <c:numRef>
              <c:f>Sheet1!$J$2:$J$10</c:f>
              <c:numCache>
                <c:formatCode>0.0;;</c:formatCode>
                <c:ptCount val="9"/>
                <c:pt idx="0">
                  <c:v>6.7563496222496573</c:v>
                </c:pt>
                <c:pt idx="1">
                  <c:v>0</c:v>
                </c:pt>
                <c:pt idx="2">
                  <c:v>0</c:v>
                </c:pt>
                <c:pt idx="3">
                  <c:v>0</c:v>
                </c:pt>
                <c:pt idx="4">
                  <c:v>0</c:v>
                </c:pt>
                <c:pt idx="5">
                  <c:v>0</c:v>
                </c:pt>
                <c:pt idx="6">
                  <c:v>0</c:v>
                </c:pt>
                <c:pt idx="7">
                  <c:v>7.5025308634240071</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3.2436503777503427</c:v>
                </c:pt>
                <c:pt idx="1">
                  <c:v>3.4445591623897238</c:v>
                </c:pt>
                <c:pt idx="2">
                  <c:v>0</c:v>
                </c:pt>
                <c:pt idx="3">
                  <c:v>0</c:v>
                </c:pt>
                <c:pt idx="4">
                  <c:v>0</c:v>
                </c:pt>
                <c:pt idx="5">
                  <c:v>0</c:v>
                </c:pt>
                <c:pt idx="6">
                  <c:v>0</c:v>
                </c:pt>
                <c:pt idx="7">
                  <c:v>2.4974691365759929</c:v>
                </c:pt>
                <c:pt idx="8">
                  <c:v>3.4633500114678784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(220)</c:v>
                </c:pt>
                <c:pt idx="1">
                  <c:v>Northumbria Specialist Emergency Care Hospital (96)</c:v>
                </c:pt>
                <c:pt idx="2">
                  <c:v>Berwick Infirmary (-)</c:v>
                </c:pt>
                <c:pt idx="3">
                  <c:v>Alnwick Infirmary (-)</c:v>
                </c:pt>
                <c:pt idx="4">
                  <c:v>Hexham General Hospital (-)</c:v>
                </c:pt>
                <c:pt idx="5">
                  <c:v>Haltwhistle War Memorial Hospital (-)</c:v>
                </c:pt>
                <c:pt idx="6">
                  <c:v>Blyth Community Hospital (-)</c:v>
                </c:pt>
                <c:pt idx="7">
                  <c:v>Wansbeck Hospital (58)</c:v>
                </c:pt>
                <c:pt idx="8">
                  <c:v>North Tyneside General Hospital (47)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(220)</c:v>
                </c:pt>
                <c:pt idx="1">
                  <c:v>Northumbria Specialist Emergency Care Hospital (96)</c:v>
                </c:pt>
                <c:pt idx="2">
                  <c:v>Berwick Infirmary (-)</c:v>
                </c:pt>
                <c:pt idx="3">
                  <c:v>Alnwick Infirmary (-)</c:v>
                </c:pt>
                <c:pt idx="4">
                  <c:v>Hexham General Hospital (-)</c:v>
                </c:pt>
                <c:pt idx="5">
                  <c:v>Haltwhistle War Memorial Hospital (-)</c:v>
                </c:pt>
                <c:pt idx="6">
                  <c:v>Blyth Community Hospital (-)</c:v>
                </c:pt>
                <c:pt idx="7">
                  <c:v>Wansbeck Hospital (58)</c:v>
                </c:pt>
                <c:pt idx="8">
                  <c:v>North Tyneside General Hospital (47)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(220)</c:v>
                </c:pt>
                <c:pt idx="1">
                  <c:v>Northumbria Specialist Emergency Care Hospital (96)</c:v>
                </c:pt>
                <c:pt idx="2">
                  <c:v>Berwick Infirmary (-)</c:v>
                </c:pt>
                <c:pt idx="3">
                  <c:v>Alnwick Infirmary (-)</c:v>
                </c:pt>
                <c:pt idx="4">
                  <c:v>Hexham General Hospital (-)</c:v>
                </c:pt>
                <c:pt idx="5">
                  <c:v>Haltwhistle War Memorial Hospital (-)</c:v>
                </c:pt>
                <c:pt idx="6">
                  <c:v>Blyth Community Hospital (-)</c:v>
                </c:pt>
                <c:pt idx="7">
                  <c:v>Wansbeck Hospital (58)</c:v>
                </c:pt>
                <c:pt idx="8">
                  <c:v>North Tyneside General Hospital (47)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(220)</c:v>
                </c:pt>
                <c:pt idx="1">
                  <c:v>Northumbria Specialist Emergency Care Hospital (96)</c:v>
                </c:pt>
                <c:pt idx="2">
                  <c:v>Berwick Infirmary (-)</c:v>
                </c:pt>
                <c:pt idx="3">
                  <c:v>Alnwick Infirmary (-)</c:v>
                </c:pt>
                <c:pt idx="4">
                  <c:v>Hexham General Hospital (-)</c:v>
                </c:pt>
                <c:pt idx="5">
                  <c:v>Haltwhistle War Memorial Hospital (-)</c:v>
                </c:pt>
                <c:pt idx="6">
                  <c:v>Blyth Community Hospital (-)</c:v>
                </c:pt>
                <c:pt idx="7">
                  <c:v>Wansbeck Hospital (58)</c:v>
                </c:pt>
                <c:pt idx="8">
                  <c:v>North Tyneside General Hospital (47)</c:v>
                </c:pt>
              </c:strCache>
            </c:strRef>
          </c:cat>
          <c:val>
            <c:numRef>
              <c:f>Sheet1!$G$2:$G$10</c:f>
              <c:numCache>
                <c:formatCode>0.0;;</c:formatCode>
                <c:ptCount val="9"/>
                <c:pt idx="0">
                  <c:v>0</c:v>
                </c:pt>
                <c:pt idx="1">
                  <c:v>0</c:v>
                </c:pt>
                <c:pt idx="2">
                  <c:v>0</c:v>
                </c:pt>
                <c:pt idx="3">
                  <c:v>0</c:v>
                </c:pt>
                <c:pt idx="4">
                  <c:v>0</c:v>
                </c:pt>
                <c:pt idx="5">
                  <c:v>0</c:v>
                </c:pt>
                <c:pt idx="6">
                  <c:v>0</c:v>
                </c:pt>
                <c:pt idx="7">
                  <c:v>9.0321700656405177</c:v>
                </c:pt>
                <c:pt idx="8">
                  <c:v>8.9127858305138101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(220)</c:v>
                </c:pt>
                <c:pt idx="1">
                  <c:v>Northumbria Specialist Emergency Care Hospital (96)</c:v>
                </c:pt>
                <c:pt idx="2">
                  <c:v>Berwick Infirmary (-)</c:v>
                </c:pt>
                <c:pt idx="3">
                  <c:v>Alnwick Infirmary (-)</c:v>
                </c:pt>
                <c:pt idx="4">
                  <c:v>Hexham General Hospital (-)</c:v>
                </c:pt>
                <c:pt idx="5">
                  <c:v>Haltwhistle War Memorial Hospital (-)</c:v>
                </c:pt>
                <c:pt idx="6">
                  <c:v>Blyth Community Hospital (-)</c:v>
                </c:pt>
                <c:pt idx="7">
                  <c:v>Wansbeck Hospital (58)</c:v>
                </c:pt>
                <c:pt idx="8">
                  <c:v>North Tyneside General Hospital (47)</c:v>
                </c:pt>
              </c:strCache>
            </c:strRef>
          </c:cat>
          <c:val>
            <c:numRef>
              <c:f>Sheet1!$H$2:$H$10</c:f>
              <c:numCache>
                <c:formatCode>0.0;;</c:formatCode>
                <c:ptCount val="9"/>
                <c:pt idx="0">
                  <c:v>0</c:v>
                </c:pt>
                <c:pt idx="1">
                  <c:v>8.9389933936011463</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(220)</c:v>
                </c:pt>
                <c:pt idx="1">
                  <c:v>Northumbria Specialist Emergency Care Hospital (96)</c:v>
                </c:pt>
                <c:pt idx="2">
                  <c:v>Berwick Infirmary (-)</c:v>
                </c:pt>
                <c:pt idx="3">
                  <c:v>Alnwick Infirmary (-)</c:v>
                </c:pt>
                <c:pt idx="4">
                  <c:v>Hexham General Hospital (-)</c:v>
                </c:pt>
                <c:pt idx="5">
                  <c:v>Haltwhistle War Memorial Hospital (-)</c:v>
                </c:pt>
                <c:pt idx="6">
                  <c:v>Blyth Community Hospital (-)</c:v>
                </c:pt>
                <c:pt idx="7">
                  <c:v>Wansbeck Hospital (58)</c:v>
                </c:pt>
                <c:pt idx="8">
                  <c:v>North Tyneside General Hospital (47)</c:v>
                </c:pt>
              </c:strCache>
            </c:strRef>
          </c:cat>
          <c:val>
            <c:numRef>
              <c:f>Sheet1!$I$2:$I$10</c:f>
              <c:numCache>
                <c:formatCode>0.0;;</c:formatCode>
                <c:ptCount val="9"/>
                <c:pt idx="0">
                  <c:v>9.0098834039931095</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(220)</c:v>
                </c:pt>
                <c:pt idx="1">
                  <c:v>Northumbria Specialist Emergency Care Hospital (96)</c:v>
                </c:pt>
                <c:pt idx="2">
                  <c:v>Berwick Infirmary (-)</c:v>
                </c:pt>
                <c:pt idx="3">
                  <c:v>Alnwick Infirmary (-)</c:v>
                </c:pt>
                <c:pt idx="4">
                  <c:v>Hexham General Hospital (-)</c:v>
                </c:pt>
                <c:pt idx="5">
                  <c:v>Haltwhistle War Memorial Hospital (-)</c:v>
                </c:pt>
                <c:pt idx="6">
                  <c:v>Blyth Community Hospital (-)</c:v>
                </c:pt>
                <c:pt idx="7">
                  <c:v>Wansbeck Hospital (58)</c:v>
                </c:pt>
                <c:pt idx="8">
                  <c:v>North Tyneside General Hospital (47)</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0.9901165960068905</c:v>
                </c:pt>
                <c:pt idx="1">
                  <c:v>1.0610066063988537</c:v>
                </c:pt>
                <c:pt idx="2">
                  <c:v>0</c:v>
                </c:pt>
                <c:pt idx="3">
                  <c:v>0</c:v>
                </c:pt>
                <c:pt idx="4">
                  <c:v>0</c:v>
                </c:pt>
                <c:pt idx="5">
                  <c:v>0</c:v>
                </c:pt>
                <c:pt idx="6">
                  <c:v>0</c:v>
                </c:pt>
                <c:pt idx="7">
                  <c:v>0.96782993435948228</c:v>
                </c:pt>
                <c:pt idx="8">
                  <c:v>1.0872141694861899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(277)</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(277)</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(277)</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(277)</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Sheet1!$G$2:$G$10</c:f>
              <c:numCache>
                <c:formatCode>0.0;;</c:formatCode>
                <c:ptCount val="9"/>
                <c:pt idx="0">
                  <c:v>0</c:v>
                </c:pt>
                <c:pt idx="1">
                  <c:v>7.1907994128411934</c:v>
                </c:pt>
                <c:pt idx="2">
                  <c:v>0</c:v>
                </c:pt>
                <c:pt idx="3">
                  <c:v>0</c:v>
                </c:pt>
                <c:pt idx="4">
                  <c:v>0</c:v>
                </c:pt>
                <c:pt idx="5">
                  <c:v>0</c:v>
                </c:pt>
                <c:pt idx="6">
                  <c:v>0</c:v>
                </c:pt>
                <c:pt idx="7">
                  <c:v>7.7580147223276414</c:v>
                </c:pt>
                <c:pt idx="8">
                  <c:v>7.4876162646099242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(277)</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Sheet1!$H$2:$H$10</c:f>
              <c:numCache>
                <c:formatCode>0.0;;</c:formatCode>
                <c:ptCount val="9"/>
                <c:pt idx="0">
                  <c:v>7.4549080532350818</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(277)</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Northumbria Specialist Emergency Care Hospital (277)</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2.5450919467649182</c:v>
                </c:pt>
                <c:pt idx="1">
                  <c:v>2.8092005871588066</c:v>
                </c:pt>
                <c:pt idx="2">
                  <c:v>0</c:v>
                </c:pt>
                <c:pt idx="3">
                  <c:v>0</c:v>
                </c:pt>
                <c:pt idx="4">
                  <c:v>0</c:v>
                </c:pt>
                <c:pt idx="5">
                  <c:v>0</c:v>
                </c:pt>
                <c:pt idx="6">
                  <c:v>0</c:v>
                </c:pt>
                <c:pt idx="7">
                  <c:v>2.2419852776723586</c:v>
                </c:pt>
                <c:pt idx="8">
                  <c:v>2.5123837353900758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(76)</c:v>
                </c:pt>
              </c:strCache>
            </c:strRef>
          </c:cat>
          <c:val>
            <c:numRef>
              <c:f>Sheet1!$G$2:$G$10</c:f>
              <c:numCache>
                <c:formatCode>0.0;;</c:formatCode>
                <c:ptCount val="9"/>
                <c:pt idx="0">
                  <c:v>8.2963459586840695</c:v>
                </c:pt>
                <c:pt idx="1">
                  <c:v>8.1001965744893045</c:v>
                </c:pt>
                <c:pt idx="2">
                  <c:v>0</c:v>
                </c:pt>
                <c:pt idx="3">
                  <c:v>0</c:v>
                </c:pt>
                <c:pt idx="4">
                  <c:v>0</c:v>
                </c:pt>
                <c:pt idx="5">
                  <c:v>0</c:v>
                </c:pt>
                <c:pt idx="6">
                  <c:v>0</c:v>
                </c:pt>
                <c:pt idx="7">
                  <c:v>7.7994501656930799</c:v>
                </c:pt>
                <c:pt idx="8">
                  <c:v>7.5674162503117834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(429)</c:v>
                </c:pt>
                <c:pt idx="1">
                  <c:v>Northumbria Specialist Emergency Care Hospital (258)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1.7036540413159305</c:v>
                </c:pt>
                <c:pt idx="1">
                  <c:v>1.8998034255106955</c:v>
                </c:pt>
                <c:pt idx="2">
                  <c:v>0</c:v>
                </c:pt>
                <c:pt idx="3">
                  <c:v>0</c:v>
                </c:pt>
                <c:pt idx="4">
                  <c:v>0</c:v>
                </c:pt>
                <c:pt idx="5">
                  <c:v>0</c:v>
                </c:pt>
                <c:pt idx="6">
                  <c:v>0</c:v>
                </c:pt>
                <c:pt idx="7">
                  <c:v>2.2005498343069201</c:v>
                </c:pt>
                <c:pt idx="8">
                  <c:v>2.4325837496882166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Northumbria Specialist Emergency Care Hospital (204)</c:v>
                </c:pt>
                <c:pt idx="2">
                  <c:v>Berwick Infirmary (-)</c:v>
                </c:pt>
                <c:pt idx="3">
                  <c:v>Alnwick Infirmary (-)</c:v>
                </c:pt>
                <c:pt idx="4">
                  <c:v>Hexham General Hospital (-)</c:v>
                </c:pt>
                <c:pt idx="5">
                  <c:v>Haltwhistle War Memorial Hospital (-)</c:v>
                </c:pt>
                <c:pt idx="6">
                  <c:v>Blyth Community Hospital (-)</c:v>
                </c:pt>
                <c:pt idx="7">
                  <c:v>Wansbeck Hospital (67)</c:v>
                </c:pt>
                <c:pt idx="8">
                  <c:v>North Tyneside General Hospital (64)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Northumbria Specialist Emergency Care Hospital (204)</c:v>
                </c:pt>
                <c:pt idx="2">
                  <c:v>Berwick Infirmary (-)</c:v>
                </c:pt>
                <c:pt idx="3">
                  <c:v>Alnwick Infirmary (-)</c:v>
                </c:pt>
                <c:pt idx="4">
                  <c:v>Hexham General Hospital (-)</c:v>
                </c:pt>
                <c:pt idx="5">
                  <c:v>Haltwhistle War Memorial Hospital (-)</c:v>
                </c:pt>
                <c:pt idx="6">
                  <c:v>Blyth Community Hospital (-)</c:v>
                </c:pt>
                <c:pt idx="7">
                  <c:v>Wansbeck Hospital (67)</c:v>
                </c:pt>
                <c:pt idx="8">
                  <c:v>North Tyneside General Hospital (64)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Northumbria Specialist Emergency Care Hospital (204)</c:v>
                </c:pt>
                <c:pt idx="2">
                  <c:v>Berwick Infirmary (-)</c:v>
                </c:pt>
                <c:pt idx="3">
                  <c:v>Alnwick Infirmary (-)</c:v>
                </c:pt>
                <c:pt idx="4">
                  <c:v>Hexham General Hospital (-)</c:v>
                </c:pt>
                <c:pt idx="5">
                  <c:v>Haltwhistle War Memorial Hospital (-)</c:v>
                </c:pt>
                <c:pt idx="6">
                  <c:v>Blyth Community Hospital (-)</c:v>
                </c:pt>
                <c:pt idx="7">
                  <c:v>Wansbeck Hospital (67)</c:v>
                </c:pt>
                <c:pt idx="8">
                  <c:v>North Tyneside General Hospital (64)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Northumbria Specialist Emergency Care Hospital (204)</c:v>
                </c:pt>
                <c:pt idx="2">
                  <c:v>Berwick Infirmary (-)</c:v>
                </c:pt>
                <c:pt idx="3">
                  <c:v>Alnwick Infirmary (-)</c:v>
                </c:pt>
                <c:pt idx="4">
                  <c:v>Hexham General Hospital (-)</c:v>
                </c:pt>
                <c:pt idx="5">
                  <c:v>Haltwhistle War Memorial Hospital (-)</c:v>
                </c:pt>
                <c:pt idx="6">
                  <c:v>Blyth Community Hospital (-)</c:v>
                </c:pt>
                <c:pt idx="7">
                  <c:v>Wansbeck Hospital (67)</c:v>
                </c:pt>
                <c:pt idx="8">
                  <c:v>North Tyneside General Hospital (64)</c:v>
                </c:pt>
              </c:strCache>
            </c:strRef>
          </c:cat>
          <c:val>
            <c:numRef>
              <c:f>Sheet1!$G$2:$G$10</c:f>
              <c:numCache>
                <c:formatCode>0.0;;</c:formatCode>
                <c:ptCount val="9"/>
                <c:pt idx="0">
                  <c:v>9.0419022483641864</c:v>
                </c:pt>
                <c:pt idx="1">
                  <c:v>8.757879938330035</c:v>
                </c:pt>
                <c:pt idx="2">
                  <c:v>0</c:v>
                </c:pt>
                <c:pt idx="3">
                  <c:v>0</c:v>
                </c:pt>
                <c:pt idx="4">
                  <c:v>0</c:v>
                </c:pt>
                <c:pt idx="5">
                  <c:v>0</c:v>
                </c:pt>
                <c:pt idx="6">
                  <c:v>0</c:v>
                </c:pt>
                <c:pt idx="7">
                  <c:v>9.1384006115986978</c:v>
                </c:pt>
                <c:pt idx="8">
                  <c:v>9.0691260248907994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Northumbria Specialist Emergency Care Hospital (204)</c:v>
                </c:pt>
                <c:pt idx="2">
                  <c:v>Berwick Infirmary (-)</c:v>
                </c:pt>
                <c:pt idx="3">
                  <c:v>Alnwick Infirmary (-)</c:v>
                </c:pt>
                <c:pt idx="4">
                  <c:v>Hexham General Hospital (-)</c:v>
                </c:pt>
                <c:pt idx="5">
                  <c:v>Haltwhistle War Memorial Hospital (-)</c:v>
                </c:pt>
                <c:pt idx="6">
                  <c:v>Blyth Community Hospital (-)</c:v>
                </c:pt>
                <c:pt idx="7">
                  <c:v>Wansbeck Hospital (67)</c:v>
                </c:pt>
                <c:pt idx="8">
                  <c:v>North Tyneside General Hospital (64)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Northumbria Specialist Emergency Care Hospital (204)</c:v>
                </c:pt>
                <c:pt idx="2">
                  <c:v>Berwick Infirmary (-)</c:v>
                </c:pt>
                <c:pt idx="3">
                  <c:v>Alnwick Infirmary (-)</c:v>
                </c:pt>
                <c:pt idx="4">
                  <c:v>Hexham General Hospital (-)</c:v>
                </c:pt>
                <c:pt idx="5">
                  <c:v>Haltwhistle War Memorial Hospital (-)</c:v>
                </c:pt>
                <c:pt idx="6">
                  <c:v>Blyth Community Hospital (-)</c:v>
                </c:pt>
                <c:pt idx="7">
                  <c:v>Wansbeck Hospital (67)</c:v>
                </c:pt>
                <c:pt idx="8">
                  <c:v>North Tyneside General Hospital (64)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Northumbria Specialist Emergency Care Hospital (204)</c:v>
                </c:pt>
                <c:pt idx="2">
                  <c:v>Berwick Infirmary (-)</c:v>
                </c:pt>
                <c:pt idx="3">
                  <c:v>Alnwick Infirmary (-)</c:v>
                </c:pt>
                <c:pt idx="4">
                  <c:v>Hexham General Hospital (-)</c:v>
                </c:pt>
                <c:pt idx="5">
                  <c:v>Haltwhistle War Memorial Hospital (-)</c:v>
                </c:pt>
                <c:pt idx="6">
                  <c:v>Blyth Community Hospital (-)</c:v>
                </c:pt>
                <c:pt idx="7">
                  <c:v>Wansbeck Hospital (67)</c:v>
                </c:pt>
                <c:pt idx="8">
                  <c:v>North Tyneside General Hospital (64)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0.95809775163581357</c:v>
                </c:pt>
                <c:pt idx="1">
                  <c:v>1.242120061669965</c:v>
                </c:pt>
                <c:pt idx="2">
                  <c:v>0</c:v>
                </c:pt>
                <c:pt idx="3">
                  <c:v>0</c:v>
                </c:pt>
                <c:pt idx="4">
                  <c:v>0</c:v>
                </c:pt>
                <c:pt idx="5">
                  <c:v>0</c:v>
                </c:pt>
                <c:pt idx="6">
                  <c:v>0</c:v>
                </c:pt>
                <c:pt idx="7">
                  <c:v>0.86159938840130224</c:v>
                </c:pt>
                <c:pt idx="8">
                  <c:v>0.93087397510920056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(274)</c:v>
                </c:pt>
                <c:pt idx="1">
                  <c:v>Northumbria Specialist Emergency Care Hospital (155)</c:v>
                </c:pt>
                <c:pt idx="2">
                  <c:v>Berwick Infirmary (-)</c:v>
                </c:pt>
                <c:pt idx="3">
                  <c:v>Alnwick Infirmary (-)</c:v>
                </c:pt>
                <c:pt idx="4">
                  <c:v>Hexham General Hospital (-)</c:v>
                </c:pt>
                <c:pt idx="5">
                  <c:v>Haltwhistle War Memorial Hospital (-)</c:v>
                </c:pt>
                <c:pt idx="6">
                  <c:v>Blyth Community Hospital (-)</c:v>
                </c:pt>
                <c:pt idx="7">
                  <c:v>Wansbeck Hospital (59)</c:v>
                </c:pt>
                <c:pt idx="8">
                  <c:v>North Tyneside General Hospital (42)</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(274)</c:v>
                </c:pt>
                <c:pt idx="1">
                  <c:v>Northumbria Specialist Emergency Care Hospital (155)</c:v>
                </c:pt>
                <c:pt idx="2">
                  <c:v>Berwick Infirmary (-)</c:v>
                </c:pt>
                <c:pt idx="3">
                  <c:v>Alnwick Infirmary (-)</c:v>
                </c:pt>
                <c:pt idx="4">
                  <c:v>Hexham General Hospital (-)</c:v>
                </c:pt>
                <c:pt idx="5">
                  <c:v>Haltwhistle War Memorial Hospital (-)</c:v>
                </c:pt>
                <c:pt idx="6">
                  <c:v>Blyth Community Hospital (-)</c:v>
                </c:pt>
                <c:pt idx="7">
                  <c:v>Wansbeck Hospital (59)</c:v>
                </c:pt>
                <c:pt idx="8">
                  <c:v>North Tyneside General Hospital (42)</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(274)</c:v>
                </c:pt>
                <c:pt idx="1">
                  <c:v>Northumbria Specialist Emergency Care Hospital (155)</c:v>
                </c:pt>
                <c:pt idx="2">
                  <c:v>Berwick Infirmary (-)</c:v>
                </c:pt>
                <c:pt idx="3">
                  <c:v>Alnwick Infirmary (-)</c:v>
                </c:pt>
                <c:pt idx="4">
                  <c:v>Hexham General Hospital (-)</c:v>
                </c:pt>
                <c:pt idx="5">
                  <c:v>Haltwhistle War Memorial Hospital (-)</c:v>
                </c:pt>
                <c:pt idx="6">
                  <c:v>Blyth Community Hospital (-)</c:v>
                </c:pt>
                <c:pt idx="7">
                  <c:v>Wansbeck Hospital (59)</c:v>
                </c:pt>
                <c:pt idx="8">
                  <c:v>North Tyneside General Hospital (42)</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(274)</c:v>
                </c:pt>
                <c:pt idx="1">
                  <c:v>Northumbria Specialist Emergency Care Hospital (155)</c:v>
                </c:pt>
                <c:pt idx="2">
                  <c:v>Berwick Infirmary (-)</c:v>
                </c:pt>
                <c:pt idx="3">
                  <c:v>Alnwick Infirmary (-)</c:v>
                </c:pt>
                <c:pt idx="4">
                  <c:v>Hexham General Hospital (-)</c:v>
                </c:pt>
                <c:pt idx="5">
                  <c:v>Haltwhistle War Memorial Hospital (-)</c:v>
                </c:pt>
                <c:pt idx="6">
                  <c:v>Blyth Community Hospital (-)</c:v>
                </c:pt>
                <c:pt idx="7">
                  <c:v>Wansbeck Hospital (59)</c:v>
                </c:pt>
                <c:pt idx="8">
                  <c:v>North Tyneside General Hospital (42)</c:v>
                </c:pt>
              </c:strCache>
            </c:strRef>
          </c:cat>
          <c:val>
            <c:numRef>
              <c:f>Sheet1!$G$2:$G$10</c:f>
              <c:numCache>
                <c:formatCode>0.0;;</c:formatCode>
                <c:ptCount val="9"/>
                <c:pt idx="0">
                  <c:v>0</c:v>
                </c:pt>
                <c:pt idx="1">
                  <c:v>6.9536299626397327</c:v>
                </c:pt>
                <c:pt idx="2">
                  <c:v>0</c:v>
                </c:pt>
                <c:pt idx="3">
                  <c:v>0</c:v>
                </c:pt>
                <c:pt idx="4">
                  <c:v>0</c:v>
                </c:pt>
                <c:pt idx="5">
                  <c:v>0</c:v>
                </c:pt>
                <c:pt idx="6">
                  <c:v>0</c:v>
                </c:pt>
                <c:pt idx="7">
                  <c:v>0</c:v>
                </c:pt>
                <c:pt idx="8">
                  <c:v>6.6468023186425347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(274)</c:v>
                </c:pt>
                <c:pt idx="1">
                  <c:v>Northumbria Specialist Emergency Care Hospital (155)</c:v>
                </c:pt>
                <c:pt idx="2">
                  <c:v>Berwick Infirmary (-)</c:v>
                </c:pt>
                <c:pt idx="3">
                  <c:v>Alnwick Infirmary (-)</c:v>
                </c:pt>
                <c:pt idx="4">
                  <c:v>Hexham General Hospital (-)</c:v>
                </c:pt>
                <c:pt idx="5">
                  <c:v>Haltwhistle War Memorial Hospital (-)</c:v>
                </c:pt>
                <c:pt idx="6">
                  <c:v>Blyth Community Hospital (-)</c:v>
                </c:pt>
                <c:pt idx="7">
                  <c:v>Wansbeck Hospital (59)</c:v>
                </c:pt>
                <c:pt idx="8">
                  <c:v>North Tyneside General Hospital (42)</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(274)</c:v>
                </c:pt>
                <c:pt idx="1">
                  <c:v>Northumbria Specialist Emergency Care Hospital (155)</c:v>
                </c:pt>
                <c:pt idx="2">
                  <c:v>Berwick Infirmary (-)</c:v>
                </c:pt>
                <c:pt idx="3">
                  <c:v>Alnwick Infirmary (-)</c:v>
                </c:pt>
                <c:pt idx="4">
                  <c:v>Hexham General Hospital (-)</c:v>
                </c:pt>
                <c:pt idx="5">
                  <c:v>Haltwhistle War Memorial Hospital (-)</c:v>
                </c:pt>
                <c:pt idx="6">
                  <c:v>Blyth Community Hospital (-)</c:v>
                </c:pt>
                <c:pt idx="7">
                  <c:v>Wansbeck Hospital (59)</c:v>
                </c:pt>
                <c:pt idx="8">
                  <c:v>North Tyneside General Hospital (42)</c:v>
                </c:pt>
              </c:strCache>
            </c:strRef>
          </c:cat>
          <c:val>
            <c:numRef>
              <c:f>Sheet1!$I$2:$I$10</c:f>
              <c:numCache>
                <c:formatCode>0.0;;</c:formatCode>
                <c:ptCount val="9"/>
                <c:pt idx="0">
                  <c:v>7.2117359774658523</c:v>
                </c:pt>
                <c:pt idx="1">
                  <c:v>0</c:v>
                </c:pt>
                <c:pt idx="2">
                  <c:v>0</c:v>
                </c:pt>
                <c:pt idx="3">
                  <c:v>0</c:v>
                </c:pt>
                <c:pt idx="4">
                  <c:v>0</c:v>
                </c:pt>
                <c:pt idx="5">
                  <c:v>0</c:v>
                </c:pt>
                <c:pt idx="6">
                  <c:v>0</c:v>
                </c:pt>
                <c:pt idx="7">
                  <c:v>7.6690443955367149</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(274)</c:v>
                </c:pt>
                <c:pt idx="1">
                  <c:v>Northumbria Specialist Emergency Care Hospital (155)</c:v>
                </c:pt>
                <c:pt idx="2">
                  <c:v>Berwick Infirmary (-)</c:v>
                </c:pt>
                <c:pt idx="3">
                  <c:v>Alnwick Infirmary (-)</c:v>
                </c:pt>
                <c:pt idx="4">
                  <c:v>Hexham General Hospital (-)</c:v>
                </c:pt>
                <c:pt idx="5">
                  <c:v>Haltwhistle War Memorial Hospital (-)</c:v>
                </c:pt>
                <c:pt idx="6">
                  <c:v>Blyth Community Hospital (-)</c:v>
                </c:pt>
                <c:pt idx="7">
                  <c:v>Wansbeck Hospital (59)</c:v>
                </c:pt>
                <c:pt idx="8">
                  <c:v>North Tyneside General Hospital (42)</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2.7882640225341477</c:v>
                </c:pt>
                <c:pt idx="1">
                  <c:v>3.0463700373602673</c:v>
                </c:pt>
                <c:pt idx="2">
                  <c:v>0</c:v>
                </c:pt>
                <c:pt idx="3">
                  <c:v>0</c:v>
                </c:pt>
                <c:pt idx="4">
                  <c:v>0</c:v>
                </c:pt>
                <c:pt idx="5">
                  <c:v>0</c:v>
                </c:pt>
                <c:pt idx="6">
                  <c:v>0</c:v>
                </c:pt>
                <c:pt idx="7">
                  <c:v>2.3309556044632851</c:v>
                </c:pt>
                <c:pt idx="8">
                  <c:v>3.3531976813574653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(350)</c:v>
                </c:pt>
                <c:pt idx="1">
                  <c:v>Northumbria Specialist Emergency Care Hospital (197)</c:v>
                </c:pt>
                <c:pt idx="2">
                  <c:v>Berwick Infirmary (-)</c:v>
                </c:pt>
                <c:pt idx="3">
                  <c:v>Alnwick Infirmary (-)</c:v>
                </c:pt>
                <c:pt idx="4">
                  <c:v>Hexham General Hospital (-)</c:v>
                </c:pt>
                <c:pt idx="5">
                  <c:v>Haltwhistle War Memorial Hospital (-)</c:v>
                </c:pt>
                <c:pt idx="6">
                  <c:v>Blyth Community Hospital (-)</c:v>
                </c:pt>
                <c:pt idx="7">
                  <c:v>Wansbeck Hospital (71)</c:v>
                </c:pt>
                <c:pt idx="8">
                  <c:v>North Tyneside General Hospital (65)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(350)</c:v>
                </c:pt>
                <c:pt idx="1">
                  <c:v>Northumbria Specialist Emergency Care Hospital (197)</c:v>
                </c:pt>
                <c:pt idx="2">
                  <c:v>Berwick Infirmary (-)</c:v>
                </c:pt>
                <c:pt idx="3">
                  <c:v>Alnwick Infirmary (-)</c:v>
                </c:pt>
                <c:pt idx="4">
                  <c:v>Hexham General Hospital (-)</c:v>
                </c:pt>
                <c:pt idx="5">
                  <c:v>Haltwhistle War Memorial Hospital (-)</c:v>
                </c:pt>
                <c:pt idx="6">
                  <c:v>Blyth Community Hospital (-)</c:v>
                </c:pt>
                <c:pt idx="7">
                  <c:v>Wansbeck Hospital (71)</c:v>
                </c:pt>
                <c:pt idx="8">
                  <c:v>North Tyneside General Hospital (65)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(350)</c:v>
                </c:pt>
                <c:pt idx="1">
                  <c:v>Northumbria Specialist Emergency Care Hospital (197)</c:v>
                </c:pt>
                <c:pt idx="2">
                  <c:v>Berwick Infirmary (-)</c:v>
                </c:pt>
                <c:pt idx="3">
                  <c:v>Alnwick Infirmary (-)</c:v>
                </c:pt>
                <c:pt idx="4">
                  <c:v>Hexham General Hospital (-)</c:v>
                </c:pt>
                <c:pt idx="5">
                  <c:v>Haltwhistle War Memorial Hospital (-)</c:v>
                </c:pt>
                <c:pt idx="6">
                  <c:v>Blyth Community Hospital (-)</c:v>
                </c:pt>
                <c:pt idx="7">
                  <c:v>Wansbeck Hospital (71)</c:v>
                </c:pt>
                <c:pt idx="8">
                  <c:v>North Tyneside General Hospital (65)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(350)</c:v>
                </c:pt>
                <c:pt idx="1">
                  <c:v>Northumbria Specialist Emergency Care Hospital (197)</c:v>
                </c:pt>
                <c:pt idx="2">
                  <c:v>Berwick Infirmary (-)</c:v>
                </c:pt>
                <c:pt idx="3">
                  <c:v>Alnwick Infirmary (-)</c:v>
                </c:pt>
                <c:pt idx="4">
                  <c:v>Hexham General Hospital (-)</c:v>
                </c:pt>
                <c:pt idx="5">
                  <c:v>Haltwhistle War Memorial Hospital (-)</c:v>
                </c:pt>
                <c:pt idx="6">
                  <c:v>Blyth Community Hospital (-)</c:v>
                </c:pt>
                <c:pt idx="7">
                  <c:v>Wansbeck Hospital (71)</c:v>
                </c:pt>
                <c:pt idx="8">
                  <c:v>North Tyneside General Hospital (65)</c:v>
                </c:pt>
              </c:strCache>
            </c:strRef>
          </c:cat>
          <c:val>
            <c:numRef>
              <c:f>Sheet1!$G$2:$G$10</c:f>
              <c:numCache>
                <c:formatCode>0.0;;</c:formatCode>
                <c:ptCount val="9"/>
                <c:pt idx="0">
                  <c:v>0</c:v>
                </c:pt>
                <c:pt idx="1">
                  <c:v>4.7685937854267344</c:v>
                </c:pt>
                <c:pt idx="2">
                  <c:v>0</c:v>
                </c:pt>
                <c:pt idx="3">
                  <c:v>0</c:v>
                </c:pt>
                <c:pt idx="4">
                  <c:v>0</c:v>
                </c:pt>
                <c:pt idx="5">
                  <c:v>0</c:v>
                </c:pt>
                <c:pt idx="6">
                  <c:v>0</c:v>
                </c:pt>
                <c:pt idx="7">
                  <c:v>5.3674972515772952</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(350)</c:v>
                </c:pt>
                <c:pt idx="1">
                  <c:v>Northumbria Specialist Emergency Care Hospital (197)</c:v>
                </c:pt>
                <c:pt idx="2">
                  <c:v>Berwick Infirmary (-)</c:v>
                </c:pt>
                <c:pt idx="3">
                  <c:v>Alnwick Infirmary (-)</c:v>
                </c:pt>
                <c:pt idx="4">
                  <c:v>Hexham General Hospital (-)</c:v>
                </c:pt>
                <c:pt idx="5">
                  <c:v>Haltwhistle War Memorial Hospital (-)</c:v>
                </c:pt>
                <c:pt idx="6">
                  <c:v>Blyth Community Hospital (-)</c:v>
                </c:pt>
                <c:pt idx="7">
                  <c:v>Wansbeck Hospital (71)</c:v>
                </c:pt>
                <c:pt idx="8">
                  <c:v>North Tyneside General Hospital (65)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(350)</c:v>
                </c:pt>
                <c:pt idx="1">
                  <c:v>Northumbria Specialist Emergency Care Hospital (197)</c:v>
                </c:pt>
                <c:pt idx="2">
                  <c:v>Berwick Infirmary (-)</c:v>
                </c:pt>
                <c:pt idx="3">
                  <c:v>Alnwick Infirmary (-)</c:v>
                </c:pt>
                <c:pt idx="4">
                  <c:v>Hexham General Hospital (-)</c:v>
                </c:pt>
                <c:pt idx="5">
                  <c:v>Haltwhistle War Memorial Hospital (-)</c:v>
                </c:pt>
                <c:pt idx="6">
                  <c:v>Blyth Community Hospital (-)</c:v>
                </c:pt>
                <c:pt idx="7">
                  <c:v>Wansbeck Hospital (71)</c:v>
                </c:pt>
                <c:pt idx="8">
                  <c:v>North Tyneside General Hospital (65)</c:v>
                </c:pt>
              </c:strCache>
            </c:strRef>
          </c:cat>
          <c:val>
            <c:numRef>
              <c:f>Sheet1!$I$2:$I$10</c:f>
              <c:numCache>
                <c:formatCode>0.0;;</c:formatCode>
                <c:ptCount val="9"/>
                <c:pt idx="0">
                  <c:v>5.3550027063504553</c:v>
                </c:pt>
                <c:pt idx="1">
                  <c:v>0</c:v>
                </c:pt>
                <c:pt idx="2">
                  <c:v>0</c:v>
                </c:pt>
                <c:pt idx="3">
                  <c:v>0</c:v>
                </c:pt>
                <c:pt idx="4">
                  <c:v>0</c:v>
                </c:pt>
                <c:pt idx="5">
                  <c:v>0</c:v>
                </c:pt>
                <c:pt idx="6">
                  <c:v>0</c:v>
                </c:pt>
                <c:pt idx="7">
                  <c:v>0</c:v>
                </c:pt>
                <c:pt idx="8">
                  <c:v>5.9436886198021801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(350)</c:v>
                </c:pt>
                <c:pt idx="1">
                  <c:v>Northumbria Specialist Emergency Care Hospital (197)</c:v>
                </c:pt>
                <c:pt idx="2">
                  <c:v>Berwick Infirmary (-)</c:v>
                </c:pt>
                <c:pt idx="3">
                  <c:v>Alnwick Infirmary (-)</c:v>
                </c:pt>
                <c:pt idx="4">
                  <c:v>Hexham General Hospital (-)</c:v>
                </c:pt>
                <c:pt idx="5">
                  <c:v>Haltwhistle War Memorial Hospital (-)</c:v>
                </c:pt>
                <c:pt idx="6">
                  <c:v>Blyth Community Hospital (-)</c:v>
                </c:pt>
                <c:pt idx="7">
                  <c:v>Wansbeck Hospital (71)</c:v>
                </c:pt>
                <c:pt idx="8">
                  <c:v>North Tyneside General Hospital (65)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4.6449972936495447</c:v>
                </c:pt>
                <c:pt idx="1">
                  <c:v>5.2314062145732656</c:v>
                </c:pt>
                <c:pt idx="2">
                  <c:v>0</c:v>
                </c:pt>
                <c:pt idx="3">
                  <c:v>0</c:v>
                </c:pt>
                <c:pt idx="4">
                  <c:v>0</c:v>
                </c:pt>
                <c:pt idx="5">
                  <c:v>0</c:v>
                </c:pt>
                <c:pt idx="6">
                  <c:v>0</c:v>
                </c:pt>
                <c:pt idx="7">
                  <c:v>4.6325027484227048</c:v>
                </c:pt>
                <c:pt idx="8">
                  <c:v>4.0563113801978199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Northumbria Specialist Emergency Care Hospital (240)</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Northumbria Specialist Emergency Care Hospital (240)</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Northumbria Specialist Emergency Care Hospital (240)</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Northumbria Specialist Emergency Care Hospital (240)</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Sheet1!$G$2:$G$10</c:f>
              <c:numCache>
                <c:formatCode>0.0;;</c:formatCode>
                <c:ptCount val="9"/>
                <c:pt idx="0">
                  <c:v>7.0971111701903693</c:v>
                </c:pt>
                <c:pt idx="1">
                  <c:v>6.8136243618085128</c:v>
                </c:pt>
                <c:pt idx="2">
                  <c:v>0</c:v>
                </c:pt>
                <c:pt idx="3">
                  <c:v>0</c:v>
                </c:pt>
                <c:pt idx="4">
                  <c:v>0</c:v>
                </c:pt>
                <c:pt idx="5">
                  <c:v>0</c:v>
                </c:pt>
                <c:pt idx="6">
                  <c:v>0</c:v>
                </c:pt>
                <c:pt idx="7">
                  <c:v>7.5176107816570452</c:v>
                </c:pt>
                <c:pt idx="8">
                  <c:v>6.4454609033380432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Northumbria Specialist Emergency Care Hospital (240)</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Northumbria Specialist Emergency Care Hospital (240)</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Northumbria Specialist Emergency Care Hospital (240)</c:v>
                </c:pt>
                <c:pt idx="2">
                  <c:v>Berwick Infirmary (-)</c:v>
                </c:pt>
                <c:pt idx="3">
                  <c:v>Alnwick Infirmary (-)</c:v>
                </c:pt>
                <c:pt idx="4">
                  <c:v>Hexham General Hospital (-)</c:v>
                </c:pt>
                <c:pt idx="5">
                  <c:v>Haltwhistle War Memorial Hospital (-)</c:v>
                </c:pt>
                <c:pt idx="6">
                  <c:v>Blyth Community Hospital (-)</c:v>
                </c:pt>
                <c:pt idx="7">
                  <c:v>Wansbeck Hospital (73)</c:v>
                </c:pt>
                <c:pt idx="8">
                  <c:v>North Tyneside General Hospital (75)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2.9028888298096307</c:v>
                </c:pt>
                <c:pt idx="1">
                  <c:v>3.1863756381914872</c:v>
                </c:pt>
                <c:pt idx="2">
                  <c:v>0</c:v>
                </c:pt>
                <c:pt idx="3">
                  <c:v>0</c:v>
                </c:pt>
                <c:pt idx="4">
                  <c:v>0</c:v>
                </c:pt>
                <c:pt idx="5">
                  <c:v>0</c:v>
                </c:pt>
                <c:pt idx="6">
                  <c:v>0</c:v>
                </c:pt>
                <c:pt idx="7">
                  <c:v>2.4823892183429548</c:v>
                </c:pt>
                <c:pt idx="8">
                  <c:v>3.5545390966619568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(417)</c:v>
                </c:pt>
                <c:pt idx="1">
                  <c:v>Northumbria Specialist Emergency Care Hospital (248)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(417)</c:v>
                </c:pt>
                <c:pt idx="1">
                  <c:v>Northumbria Specialist Emergency Care Hospital (248)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(417)</c:v>
                </c:pt>
                <c:pt idx="1">
                  <c:v>Northumbria Specialist Emergency Care Hospital (248)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(417)</c:v>
                </c:pt>
                <c:pt idx="1">
                  <c:v>Northumbria Specialist Emergency Care Hospital (248)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(75)</c:v>
                </c:pt>
              </c:strCache>
            </c:strRef>
          </c:cat>
          <c:val>
            <c:numRef>
              <c:f>Sheet1!$G$2:$G$10</c:f>
              <c:numCache>
                <c:formatCode>0.0;;</c:formatCode>
                <c:ptCount val="9"/>
                <c:pt idx="0">
                  <c:v>0</c:v>
                </c:pt>
                <c:pt idx="1">
                  <c:v>8.3242139401983728</c:v>
                </c:pt>
                <c:pt idx="2">
                  <c:v>0</c:v>
                </c:pt>
                <c:pt idx="3">
                  <c:v>0</c:v>
                </c:pt>
                <c:pt idx="4">
                  <c:v>0</c:v>
                </c:pt>
                <c:pt idx="5">
                  <c:v>0</c:v>
                </c:pt>
                <c:pt idx="6">
                  <c:v>0</c:v>
                </c:pt>
                <c:pt idx="7">
                  <c:v>8.427131945236237</c:v>
                </c:pt>
                <c:pt idx="8">
                  <c:v>8.6355236274266556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(417)</c:v>
                </c:pt>
                <c:pt idx="1">
                  <c:v>Northumbria Specialist Emergency Care Hospital (248)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(417)</c:v>
                </c:pt>
                <c:pt idx="1">
                  <c:v>Northumbria Specialist Emergency Care Hospital (248)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(75)</c:v>
                </c:pt>
              </c:strCache>
            </c:strRef>
          </c:cat>
          <c:val>
            <c:numRef>
              <c:f>Sheet1!$I$2:$I$10</c:f>
              <c:numCache>
                <c:formatCode>0.0;;</c:formatCode>
                <c:ptCount val="9"/>
                <c:pt idx="0">
                  <c:v>8.5433130028513347</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(417)</c:v>
                </c:pt>
                <c:pt idx="1">
                  <c:v>Northumbria Specialist Emergency Care Hospital (248)</c:v>
                </c:pt>
                <c:pt idx="2">
                  <c:v>Berwick Infirmary (-)</c:v>
                </c:pt>
                <c:pt idx="3">
                  <c:v>Alnwick Infirmary (-)</c:v>
                </c:pt>
                <c:pt idx="4">
                  <c:v>Hexham General Hospital (-)</c:v>
                </c:pt>
                <c:pt idx="5">
                  <c:v>Haltwhistle War Memorial Hospital (-)</c:v>
                </c:pt>
                <c:pt idx="6">
                  <c:v>Blyth Community Hospital (-)</c:v>
                </c:pt>
                <c:pt idx="7">
                  <c:v>Wansbeck Hospital (75)</c:v>
                </c:pt>
                <c:pt idx="8">
                  <c:v>North Tyneside General Hospital (75)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1.4566869971486653</c:v>
                </c:pt>
                <c:pt idx="1">
                  <c:v>1.6757860598016272</c:v>
                </c:pt>
                <c:pt idx="2">
                  <c:v>0</c:v>
                </c:pt>
                <c:pt idx="3">
                  <c:v>0</c:v>
                </c:pt>
                <c:pt idx="4">
                  <c:v>0</c:v>
                </c:pt>
                <c:pt idx="5">
                  <c:v>0</c:v>
                </c:pt>
                <c:pt idx="6">
                  <c:v>0</c:v>
                </c:pt>
                <c:pt idx="7">
                  <c:v>1.572868054763763</c:v>
                </c:pt>
                <c:pt idx="8">
                  <c:v>1.3644763725733444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Northumbria Specialist Emergency Care Hospital (141)</c:v>
                </c:pt>
                <c:pt idx="2">
                  <c:v>Berwick Infirmary (-)</c:v>
                </c:pt>
                <c:pt idx="3">
                  <c:v>Alnwick Infirmary (-)</c:v>
                </c:pt>
                <c:pt idx="4">
                  <c:v>Hexham General Hospital (-)</c:v>
                </c:pt>
                <c:pt idx="5">
                  <c:v>Haltwhistle War Memorial Hospital (-)</c:v>
                </c:pt>
                <c:pt idx="6">
                  <c:v>Blyth Community Hospital (-)</c:v>
                </c:pt>
                <c:pt idx="7">
                  <c:v>Wansbeck Hospital (55)</c:v>
                </c:pt>
                <c:pt idx="8">
                  <c:v>North Tyneside General Hospital (44)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Northumbria Specialist Emergency Care Hospital (141)</c:v>
                </c:pt>
                <c:pt idx="2">
                  <c:v>Berwick Infirmary (-)</c:v>
                </c:pt>
                <c:pt idx="3">
                  <c:v>Alnwick Infirmary (-)</c:v>
                </c:pt>
                <c:pt idx="4">
                  <c:v>Hexham General Hospital (-)</c:v>
                </c:pt>
                <c:pt idx="5">
                  <c:v>Haltwhistle War Memorial Hospital (-)</c:v>
                </c:pt>
                <c:pt idx="6">
                  <c:v>Blyth Community Hospital (-)</c:v>
                </c:pt>
                <c:pt idx="7">
                  <c:v>Wansbeck Hospital (55)</c:v>
                </c:pt>
                <c:pt idx="8">
                  <c:v>North Tyneside General Hospital (44)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Northumbria Specialist Emergency Care Hospital (141)</c:v>
                </c:pt>
                <c:pt idx="2">
                  <c:v>Berwick Infirmary (-)</c:v>
                </c:pt>
                <c:pt idx="3">
                  <c:v>Alnwick Infirmary (-)</c:v>
                </c:pt>
                <c:pt idx="4">
                  <c:v>Hexham General Hospital (-)</c:v>
                </c:pt>
                <c:pt idx="5">
                  <c:v>Haltwhistle War Memorial Hospital (-)</c:v>
                </c:pt>
                <c:pt idx="6">
                  <c:v>Blyth Community Hospital (-)</c:v>
                </c:pt>
                <c:pt idx="7">
                  <c:v>Wansbeck Hospital (55)</c:v>
                </c:pt>
                <c:pt idx="8">
                  <c:v>North Tyneside General Hospital (44)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Northumbria Specialist Emergency Care Hospital (141)</c:v>
                </c:pt>
                <c:pt idx="2">
                  <c:v>Berwick Infirmary (-)</c:v>
                </c:pt>
                <c:pt idx="3">
                  <c:v>Alnwick Infirmary (-)</c:v>
                </c:pt>
                <c:pt idx="4">
                  <c:v>Hexham General Hospital (-)</c:v>
                </c:pt>
                <c:pt idx="5">
                  <c:v>Haltwhistle War Memorial Hospital (-)</c:v>
                </c:pt>
                <c:pt idx="6">
                  <c:v>Blyth Community Hospital (-)</c:v>
                </c:pt>
                <c:pt idx="7">
                  <c:v>Wansbeck Hospital (55)</c:v>
                </c:pt>
                <c:pt idx="8">
                  <c:v>North Tyneside General Hospital (44)</c:v>
                </c:pt>
              </c:strCache>
            </c:strRef>
          </c:cat>
          <c:val>
            <c:numRef>
              <c:f>Sheet1!$G$2:$G$10</c:f>
              <c:numCache>
                <c:formatCode>0.0;;</c:formatCode>
                <c:ptCount val="9"/>
                <c:pt idx="0">
                  <c:v>0</c:v>
                </c:pt>
                <c:pt idx="1">
                  <c:v>0</c:v>
                </c:pt>
                <c:pt idx="2">
                  <c:v>0</c:v>
                </c:pt>
                <c:pt idx="3">
                  <c:v>0</c:v>
                </c:pt>
                <c:pt idx="4">
                  <c:v>0</c:v>
                </c:pt>
                <c:pt idx="5">
                  <c:v>0</c:v>
                </c:pt>
                <c:pt idx="6">
                  <c:v>0</c:v>
                </c:pt>
                <c:pt idx="7">
                  <c:v>8.8011152224013767</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Northumbria Specialist Emergency Care Hospital (141)</c:v>
                </c:pt>
                <c:pt idx="2">
                  <c:v>Berwick Infirmary (-)</c:v>
                </c:pt>
                <c:pt idx="3">
                  <c:v>Alnwick Infirmary (-)</c:v>
                </c:pt>
                <c:pt idx="4">
                  <c:v>Hexham General Hospital (-)</c:v>
                </c:pt>
                <c:pt idx="5">
                  <c:v>Haltwhistle War Memorial Hospital (-)</c:v>
                </c:pt>
                <c:pt idx="6">
                  <c:v>Blyth Community Hospital (-)</c:v>
                </c:pt>
                <c:pt idx="7">
                  <c:v>Wansbeck Hospital (55)</c:v>
                </c:pt>
                <c:pt idx="8">
                  <c:v>North Tyneside General Hospital (44)</c:v>
                </c:pt>
              </c:strCache>
            </c:strRef>
          </c:cat>
          <c:val>
            <c:numRef>
              <c:f>Sheet1!$H$2:$H$10</c:f>
              <c:numCache>
                <c:formatCode>0.0;;</c:formatCode>
                <c:ptCount val="9"/>
                <c:pt idx="0">
                  <c:v>0</c:v>
                </c:pt>
                <c:pt idx="1">
                  <c:v>8.6195323520528646</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Northumbria Specialist Emergency Care Hospital (141)</c:v>
                </c:pt>
                <c:pt idx="2">
                  <c:v>Berwick Infirmary (-)</c:v>
                </c:pt>
                <c:pt idx="3">
                  <c:v>Alnwick Infirmary (-)</c:v>
                </c:pt>
                <c:pt idx="4">
                  <c:v>Hexham General Hospital (-)</c:v>
                </c:pt>
                <c:pt idx="5">
                  <c:v>Haltwhistle War Memorial Hospital (-)</c:v>
                </c:pt>
                <c:pt idx="6">
                  <c:v>Blyth Community Hospital (-)</c:v>
                </c:pt>
                <c:pt idx="7">
                  <c:v>Wansbeck Hospital (55)</c:v>
                </c:pt>
                <c:pt idx="8">
                  <c:v>North Tyneside General Hospital (44)</c:v>
                </c:pt>
              </c:strCache>
            </c:strRef>
          </c:cat>
          <c:val>
            <c:numRef>
              <c:f>Sheet1!$I$2:$I$10</c:f>
              <c:numCache>
                <c:formatCode>0.0;;</c:formatCode>
                <c:ptCount val="9"/>
                <c:pt idx="0">
                  <c:v>8.6221046523279288</c:v>
                </c:pt>
                <c:pt idx="1">
                  <c:v>0</c:v>
                </c:pt>
                <c:pt idx="2">
                  <c:v>0</c:v>
                </c:pt>
                <c:pt idx="3">
                  <c:v>0</c:v>
                </c:pt>
                <c:pt idx="4">
                  <c:v>0</c:v>
                </c:pt>
                <c:pt idx="5">
                  <c:v>0</c:v>
                </c:pt>
                <c:pt idx="6">
                  <c:v>0</c:v>
                </c:pt>
                <c:pt idx="7">
                  <c:v>0</c:v>
                </c:pt>
                <c:pt idx="8">
                  <c:v>9.1258248247936873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Northumbria Specialist Emergency Care Hospital (141)</c:v>
                </c:pt>
                <c:pt idx="2">
                  <c:v>Berwick Infirmary (-)</c:v>
                </c:pt>
                <c:pt idx="3">
                  <c:v>Alnwick Infirmary (-)</c:v>
                </c:pt>
                <c:pt idx="4">
                  <c:v>Hexham General Hospital (-)</c:v>
                </c:pt>
                <c:pt idx="5">
                  <c:v>Haltwhistle War Memorial Hospital (-)</c:v>
                </c:pt>
                <c:pt idx="6">
                  <c:v>Blyth Community Hospital (-)</c:v>
                </c:pt>
                <c:pt idx="7">
                  <c:v>Wansbeck Hospital (55)</c:v>
                </c:pt>
                <c:pt idx="8">
                  <c:v>North Tyneside General Hospital (44)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1.3778953476720712</c:v>
                </c:pt>
                <c:pt idx="1">
                  <c:v>1.3804676479471354</c:v>
                </c:pt>
                <c:pt idx="2">
                  <c:v>0</c:v>
                </c:pt>
                <c:pt idx="3">
                  <c:v>0</c:v>
                </c:pt>
                <c:pt idx="4">
                  <c:v>0</c:v>
                </c:pt>
                <c:pt idx="5">
                  <c:v>0</c:v>
                </c:pt>
                <c:pt idx="6">
                  <c:v>0</c:v>
                </c:pt>
                <c:pt idx="7">
                  <c:v>1.1988847775986233</c:v>
                </c:pt>
                <c:pt idx="8">
                  <c:v>0.87417517520631272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Northumbria Specialist Emergency Care Hospital (172)</c:v>
                </c:pt>
                <c:pt idx="2">
                  <c:v>Berwick Infirmary (-)</c:v>
                </c:pt>
                <c:pt idx="3">
                  <c:v>Alnwick Infirmary (-)</c:v>
                </c:pt>
                <c:pt idx="4">
                  <c:v>Hexham General Hospital (-)</c:v>
                </c:pt>
                <c:pt idx="5">
                  <c:v>Haltwhistle War Memorial Hospital (-)</c:v>
                </c:pt>
                <c:pt idx="6">
                  <c:v>Blyth Community Hospital (-)</c:v>
                </c:pt>
                <c:pt idx="7">
                  <c:v>Wansbeck Hospital (63)</c:v>
                </c:pt>
                <c:pt idx="8">
                  <c:v>North Tyneside General Hospital (51)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Northumbria Specialist Emergency Care Hospital (172)</c:v>
                </c:pt>
                <c:pt idx="2">
                  <c:v>Berwick Infirmary (-)</c:v>
                </c:pt>
                <c:pt idx="3">
                  <c:v>Alnwick Infirmary (-)</c:v>
                </c:pt>
                <c:pt idx="4">
                  <c:v>Hexham General Hospital (-)</c:v>
                </c:pt>
                <c:pt idx="5">
                  <c:v>Haltwhistle War Memorial Hospital (-)</c:v>
                </c:pt>
                <c:pt idx="6">
                  <c:v>Blyth Community Hospital (-)</c:v>
                </c:pt>
                <c:pt idx="7">
                  <c:v>Wansbeck Hospital (63)</c:v>
                </c:pt>
                <c:pt idx="8">
                  <c:v>North Tyneside General Hospital (51)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Northumbria Specialist Emergency Care Hospital (172)</c:v>
                </c:pt>
                <c:pt idx="2">
                  <c:v>Berwick Infirmary (-)</c:v>
                </c:pt>
                <c:pt idx="3">
                  <c:v>Alnwick Infirmary (-)</c:v>
                </c:pt>
                <c:pt idx="4">
                  <c:v>Hexham General Hospital (-)</c:v>
                </c:pt>
                <c:pt idx="5">
                  <c:v>Haltwhistle War Memorial Hospital (-)</c:v>
                </c:pt>
                <c:pt idx="6">
                  <c:v>Blyth Community Hospital (-)</c:v>
                </c:pt>
                <c:pt idx="7">
                  <c:v>Wansbeck Hospital (63)</c:v>
                </c:pt>
                <c:pt idx="8">
                  <c:v>North Tyneside General Hospital (51)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Northumbria Specialist Emergency Care Hospital (172)</c:v>
                </c:pt>
                <c:pt idx="2">
                  <c:v>Berwick Infirmary (-)</c:v>
                </c:pt>
                <c:pt idx="3">
                  <c:v>Alnwick Infirmary (-)</c:v>
                </c:pt>
                <c:pt idx="4">
                  <c:v>Hexham General Hospital (-)</c:v>
                </c:pt>
                <c:pt idx="5">
                  <c:v>Haltwhistle War Memorial Hospital (-)</c:v>
                </c:pt>
                <c:pt idx="6">
                  <c:v>Blyth Community Hospital (-)</c:v>
                </c:pt>
                <c:pt idx="7">
                  <c:v>Wansbeck Hospital (63)</c:v>
                </c:pt>
                <c:pt idx="8">
                  <c:v>North Tyneside General Hospital (51)</c:v>
                </c:pt>
              </c:strCache>
            </c:strRef>
          </c:cat>
          <c:val>
            <c:numRef>
              <c:f>Sheet1!$G$2:$G$10</c:f>
              <c:numCache>
                <c:formatCode>0.0;;</c:formatCode>
                <c:ptCount val="9"/>
                <c:pt idx="0">
                  <c:v>0</c:v>
                </c:pt>
                <c:pt idx="1">
                  <c:v>6.87424489777354</c:v>
                </c:pt>
                <c:pt idx="2">
                  <c:v>0</c:v>
                </c:pt>
                <c:pt idx="3">
                  <c:v>0</c:v>
                </c:pt>
                <c:pt idx="4">
                  <c:v>0</c:v>
                </c:pt>
                <c:pt idx="5">
                  <c:v>0</c:v>
                </c:pt>
                <c:pt idx="6">
                  <c:v>0</c:v>
                </c:pt>
                <c:pt idx="7">
                  <c:v>0</c:v>
                </c:pt>
                <c:pt idx="8">
                  <c:v>6.570855378076736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Northumbria Specialist Emergency Care Hospital (172)</c:v>
                </c:pt>
                <c:pt idx="2">
                  <c:v>Berwick Infirmary (-)</c:v>
                </c:pt>
                <c:pt idx="3">
                  <c:v>Alnwick Infirmary (-)</c:v>
                </c:pt>
                <c:pt idx="4">
                  <c:v>Hexham General Hospital (-)</c:v>
                </c:pt>
                <c:pt idx="5">
                  <c:v>Haltwhistle War Memorial Hospital (-)</c:v>
                </c:pt>
                <c:pt idx="6">
                  <c:v>Blyth Community Hospital (-)</c:v>
                </c:pt>
                <c:pt idx="7">
                  <c:v>Wansbeck Hospital (63)</c:v>
                </c:pt>
                <c:pt idx="8">
                  <c:v>North Tyneside General Hospital (51)</c:v>
                </c:pt>
              </c:strCache>
            </c:strRef>
          </c:cat>
          <c:val>
            <c:numRef>
              <c:f>Sheet1!$H$2:$H$10</c:f>
              <c:numCache>
                <c:formatCode>0.0;;</c:formatCode>
                <c:ptCount val="9"/>
                <c:pt idx="0">
                  <c:v>0</c:v>
                </c:pt>
                <c:pt idx="1">
                  <c:v>0</c:v>
                </c:pt>
                <c:pt idx="2">
                  <c:v>0</c:v>
                </c:pt>
                <c:pt idx="3">
                  <c:v>0</c:v>
                </c:pt>
                <c:pt idx="4">
                  <c:v>0</c:v>
                </c:pt>
                <c:pt idx="5">
                  <c:v>0</c:v>
                </c:pt>
                <c:pt idx="6">
                  <c:v>0</c:v>
                </c:pt>
                <c:pt idx="7">
                  <c:v>7.4265467562117564</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Northumbria Specialist Emergency Care Hospital (172)</c:v>
                </c:pt>
                <c:pt idx="2">
                  <c:v>Berwick Infirmary (-)</c:v>
                </c:pt>
                <c:pt idx="3">
                  <c:v>Alnwick Infirmary (-)</c:v>
                </c:pt>
                <c:pt idx="4">
                  <c:v>Hexham General Hospital (-)</c:v>
                </c:pt>
                <c:pt idx="5">
                  <c:v>Haltwhistle War Memorial Hospital (-)</c:v>
                </c:pt>
                <c:pt idx="6">
                  <c:v>Blyth Community Hospital (-)</c:v>
                </c:pt>
                <c:pt idx="7">
                  <c:v>Wansbeck Hospital (63)</c:v>
                </c:pt>
                <c:pt idx="8">
                  <c:v>North Tyneside General Hospital (51)</c:v>
                </c:pt>
              </c:strCache>
            </c:strRef>
          </c:cat>
          <c:val>
            <c:numRef>
              <c:f>Sheet1!$I$2:$I$10</c:f>
              <c:numCache>
                <c:formatCode>0.0;;</c:formatCode>
                <c:ptCount val="9"/>
                <c:pt idx="0">
                  <c:v>7.0540450470048874</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Northumbria Specialist Emergency Care Hospital (172)</c:v>
                </c:pt>
                <c:pt idx="2">
                  <c:v>Berwick Infirmary (-)</c:v>
                </c:pt>
                <c:pt idx="3">
                  <c:v>Alnwick Infirmary (-)</c:v>
                </c:pt>
                <c:pt idx="4">
                  <c:v>Hexham General Hospital (-)</c:v>
                </c:pt>
                <c:pt idx="5">
                  <c:v>Haltwhistle War Memorial Hospital (-)</c:v>
                </c:pt>
                <c:pt idx="6">
                  <c:v>Blyth Community Hospital (-)</c:v>
                </c:pt>
                <c:pt idx="7">
                  <c:v>Wansbeck Hospital (63)</c:v>
                </c:pt>
                <c:pt idx="8">
                  <c:v>North Tyneside General Hospital (51)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2.9459549529951126</c:v>
                </c:pt>
                <c:pt idx="1">
                  <c:v>3.12575510222646</c:v>
                </c:pt>
                <c:pt idx="2">
                  <c:v>0</c:v>
                </c:pt>
                <c:pt idx="3">
                  <c:v>0</c:v>
                </c:pt>
                <c:pt idx="4">
                  <c:v>0</c:v>
                </c:pt>
                <c:pt idx="5">
                  <c:v>0</c:v>
                </c:pt>
                <c:pt idx="6">
                  <c:v>0</c:v>
                </c:pt>
                <c:pt idx="7">
                  <c:v>2.5734532437882436</c:v>
                </c:pt>
                <c:pt idx="8">
                  <c:v>3.429144621923264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(460)</c:v>
                </c:pt>
                <c:pt idx="1">
                  <c:v>Northumbria Specialist Emergency Care Hospital (281)</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(460)</c:v>
                </c:pt>
                <c:pt idx="1">
                  <c:v>Northumbria Specialist Emergency Care Hospital (281)</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(460)</c:v>
                </c:pt>
                <c:pt idx="1">
                  <c:v>Northumbria Specialist Emergency Care Hospital (281)</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(460)</c:v>
                </c:pt>
                <c:pt idx="1">
                  <c:v>Northumbria Specialist Emergency Care Hospital (281)</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Sheet1!$G$2:$G$10</c:f>
              <c:numCache>
                <c:formatCode>0.0;;</c:formatCode>
                <c:ptCount val="9"/>
                <c:pt idx="0">
                  <c:v>0</c:v>
                </c:pt>
                <c:pt idx="1">
                  <c:v>0</c:v>
                </c:pt>
                <c:pt idx="2">
                  <c:v>0</c:v>
                </c:pt>
                <c:pt idx="3">
                  <c:v>0</c:v>
                </c:pt>
                <c:pt idx="4">
                  <c:v>0</c:v>
                </c:pt>
                <c:pt idx="5">
                  <c:v>0</c:v>
                </c:pt>
                <c:pt idx="6">
                  <c:v>0</c:v>
                </c:pt>
                <c:pt idx="7">
                  <c:v>9.2187344511327982</c:v>
                </c:pt>
                <c:pt idx="8">
                  <c:v>9.1659841063540757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(460)</c:v>
                </c:pt>
                <c:pt idx="1">
                  <c:v>Northumbria Specialist Emergency Care Hospital (281)</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(460)</c:v>
                </c:pt>
                <c:pt idx="1">
                  <c:v>Northumbria Specialist Emergency Care Hospital (281)</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Sheet1!$I$2:$I$10</c:f>
              <c:numCache>
                <c:formatCode>0.0;;</c:formatCode>
                <c:ptCount val="9"/>
                <c:pt idx="0">
                  <c:v>9.4446355370904982</c:v>
                </c:pt>
                <c:pt idx="1">
                  <c:v>9.3934183979228916</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(460)</c:v>
                </c:pt>
                <c:pt idx="1">
                  <c:v>Northumbria Specialist Emergency Care Hospital (281)</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0.55536446290950181</c:v>
                </c:pt>
                <c:pt idx="1">
                  <c:v>0.60658160207710843</c:v>
                </c:pt>
                <c:pt idx="2">
                  <c:v>0</c:v>
                </c:pt>
                <c:pt idx="3">
                  <c:v>0</c:v>
                </c:pt>
                <c:pt idx="4">
                  <c:v>0</c:v>
                </c:pt>
                <c:pt idx="5">
                  <c:v>0</c:v>
                </c:pt>
                <c:pt idx="6">
                  <c:v>0</c:v>
                </c:pt>
                <c:pt idx="7">
                  <c:v>0.78126554886720179</c:v>
                </c:pt>
                <c:pt idx="8">
                  <c:v>0.83401589364592432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Sheet1!$G$2:$G$10</c:f>
              <c:numCache>
                <c:formatCode>0.0;;</c:formatCode>
                <c:ptCount val="9"/>
                <c:pt idx="0">
                  <c:v>0</c:v>
                </c:pt>
                <c:pt idx="1">
                  <c:v>9.2727770061917791</c:v>
                </c:pt>
                <c:pt idx="2">
                  <c:v>0</c:v>
                </c:pt>
                <c:pt idx="3">
                  <c:v>0</c:v>
                </c:pt>
                <c:pt idx="4">
                  <c:v>0</c:v>
                </c:pt>
                <c:pt idx="5">
                  <c:v>0</c:v>
                </c:pt>
                <c:pt idx="6">
                  <c:v>0</c:v>
                </c:pt>
                <c:pt idx="7">
                  <c:v>9.2511735047701702</c:v>
                </c:pt>
                <c:pt idx="8">
                  <c:v>9.0606300112893887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Sheet1!$I$2:$I$10</c:f>
              <c:numCache>
                <c:formatCode>0.0;;</c:formatCode>
                <c:ptCount val="9"/>
                <c:pt idx="0">
                  <c:v>9.4629455997101299</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(279)</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0.53705440028987006</c:v>
                </c:pt>
                <c:pt idx="1">
                  <c:v>0.72722299380822086</c:v>
                </c:pt>
                <c:pt idx="2">
                  <c:v>0</c:v>
                </c:pt>
                <c:pt idx="3">
                  <c:v>0</c:v>
                </c:pt>
                <c:pt idx="4">
                  <c:v>0</c:v>
                </c:pt>
                <c:pt idx="5">
                  <c:v>0</c:v>
                </c:pt>
                <c:pt idx="6">
                  <c:v>0</c:v>
                </c:pt>
                <c:pt idx="7">
                  <c:v>0.7488264952298298</c:v>
                </c:pt>
                <c:pt idx="8">
                  <c:v>0.93936998871061128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Sheet1!$G$2:$G$10</c:f>
              <c:numCache>
                <c:formatCode>0.0;;</c:formatCode>
                <c:ptCount val="9"/>
                <c:pt idx="0">
                  <c:v>0</c:v>
                </c:pt>
                <c:pt idx="1">
                  <c:v>8.5474530482317324</c:v>
                </c:pt>
                <c:pt idx="2">
                  <c:v>0</c:v>
                </c:pt>
                <c:pt idx="3">
                  <c:v>0</c:v>
                </c:pt>
                <c:pt idx="4">
                  <c:v>0</c:v>
                </c:pt>
                <c:pt idx="5">
                  <c:v>0</c:v>
                </c:pt>
                <c:pt idx="6">
                  <c:v>0</c:v>
                </c:pt>
                <c:pt idx="7">
                  <c:v>8.531452603590246</c:v>
                </c:pt>
                <c:pt idx="8">
                  <c:v>8.7099050064558536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Sheet1!$I$2:$I$10</c:f>
              <c:numCache>
                <c:formatCode>0.0;;</c:formatCode>
                <c:ptCount val="9"/>
                <c:pt idx="0">
                  <c:v>8.7295270044734838</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(458)</c:v>
                </c:pt>
                <c:pt idx="1">
                  <c:v>Northumbria Specialist Emergency Care Hospital (280)</c:v>
                </c:pt>
                <c:pt idx="2">
                  <c:v>Berwick Infirmary (-)</c:v>
                </c:pt>
                <c:pt idx="3">
                  <c:v>Alnwick Infirmary (-)</c:v>
                </c:pt>
                <c:pt idx="4">
                  <c:v>Hexham General Hospital (-)</c:v>
                </c:pt>
                <c:pt idx="5">
                  <c:v>Haltwhistle War Memorial Hospital (-)</c:v>
                </c:pt>
                <c:pt idx="6">
                  <c:v>Blyth Community Hospital (-)</c:v>
                </c:pt>
                <c:pt idx="7">
                  <c:v>Wansbeck Hospital (78)</c:v>
                </c:pt>
                <c:pt idx="8">
                  <c:v>North Tyneside General Hospital (78)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1.2704729955265162</c:v>
                </c:pt>
                <c:pt idx="1">
                  <c:v>1.4525469517682676</c:v>
                </c:pt>
                <c:pt idx="2">
                  <c:v>0</c:v>
                </c:pt>
                <c:pt idx="3">
                  <c:v>0</c:v>
                </c:pt>
                <c:pt idx="4">
                  <c:v>0</c:v>
                </c:pt>
                <c:pt idx="5">
                  <c:v>0</c:v>
                </c:pt>
                <c:pt idx="6">
                  <c:v>0</c:v>
                </c:pt>
                <c:pt idx="7">
                  <c:v>1.468547396409754</c:v>
                </c:pt>
                <c:pt idx="8">
                  <c:v>1.2900949935441464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8.1055058049094395</c:v>
                </c:pt>
                <c:pt idx="1">
                  <c:v>7.7936997552329741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7.9578254246254199</c:v>
                </c:pt>
                <c:pt idx="1">
                  <c:v>8.2604451942908046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7.7832581771050089</c:v>
                </c:pt>
                <c:pt idx="1">
                  <c:v>7.4392040940361088</c:v>
                </c:pt>
                <c:pt idx="2">
                  <c:v>6.8461799607330081</c:v>
                </c:pt>
                <c:pt idx="3">
                  <c:v>6.6948963883152528</c:v>
                </c:pt>
                <c:pt idx="4">
                  <c:v>7.0162421302925164</c:v>
                </c:pt>
                <c:pt idx="5">
                  <c:v>7.2135399647339637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7.476663438581042</c:v>
                </c:pt>
                <c:pt idx="1">
                  <c:v>7.6324891050479966</c:v>
                </c:pt>
                <c:pt idx="2">
                  <c:v>7.7789914691614293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8.889312978109956</c:v>
                </c:pt>
                <c:pt idx="1">
                  <c:v>8.9036044156656704</c:v>
                </c:pt>
                <c:pt idx="2">
                  <c:v>9.0534149149960577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8.8241850658191368</c:v>
                </c:pt>
                <c:pt idx="1">
                  <c:v>9.1329058906804317</c:v>
                </c:pt>
                <c:pt idx="2">
                  <c:v>9.0460859464213801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9.0777071572324264</c:v>
                </c:pt>
                <c:pt idx="1">
                  <c:v>9.4123762219169205</c:v>
                </c:pt>
                <c:pt idx="2">
                  <c:v>9.0532586945853506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4.5296084906333602</c:v>
                </c:pt>
                <c:pt idx="1">
                  <c:v>4.8023800298689556</c:v>
                </c:pt>
                <c:pt idx="2">
                  <c:v>5.101822704515703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9.5552010771255063</c:v>
                </c:pt>
                <c:pt idx="1">
                  <c:v>9.5483406323855124</c:v>
                </c:pt>
                <c:pt idx="2">
                  <c:v>9.3782646482183356</c:v>
                </c:pt>
                <c:pt idx="3">
                  <c:v>9.3753559309140098</c:v>
                </c:pt>
                <c:pt idx="4">
                  <c:v>9.4386660290245761</c:v>
                </c:pt>
                <c:pt idx="5">
                  <c:v>9.4462929024587758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8.5831381707900256</c:v>
                </c:pt>
                <c:pt idx="1">
                  <c:v>8.5398148404373391</c:v>
                </c:pt>
                <c:pt idx="2">
                  <c:v>8.3923185101672342</c:v>
                </c:pt>
                <c:pt idx="3">
                  <c:v>8.676696794721737</c:v>
                </c:pt>
                <c:pt idx="4">
                  <c:v>8.4817921008310808</c:v>
                </c:pt>
                <c:pt idx="5">
                  <c:v>8.7983148337325261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8.0735040561182583</c:v>
                </c:pt>
                <c:pt idx="1">
                  <c:v>8.3017411417487263</c:v>
                </c:pt>
                <c:pt idx="2">
                  <c:v>8.1000287388095291</c:v>
                </c:pt>
                <c:pt idx="3">
                  <c:v>8.158219808393703</c:v>
                </c:pt>
                <c:pt idx="4">
                  <c:v>8.0613377721576338</c:v>
                </c:pt>
                <c:pt idx="5">
                  <c:v>8.3233679319563905</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8.2341449468642942</c:v>
                </c:pt>
                <c:pt idx="1">
                  <c:v>8.3345411660983331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7.2607349357846092</c:v>
                </c:pt>
                <c:pt idx="1">
                  <c:v>7.4066146677297953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9.6164966001267409</c:v>
                </c:pt>
                <c:pt idx="1">
                  <c:v>9.5507653081788408</c:v>
                </c:pt>
                <c:pt idx="2">
                  <c:v>9.5154689532446497</c:v>
                </c:pt>
                <c:pt idx="3">
                  <c:v>9.6432495304510368</c:v>
                </c:pt>
                <c:pt idx="4">
                  <c:v>9.4444932664706194</c:v>
                </c:pt>
                <c:pt idx="5">
                  <c:v>9.7090965887527982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8.9928146088808383</c:v>
                </c:pt>
                <c:pt idx="1">
                  <c:v>8.9841376084869147</c:v>
                </c:pt>
                <c:pt idx="2">
                  <c:v>8.9013559792844852</c:v>
                </c:pt>
                <c:pt idx="3">
                  <c:v>8.9995920873737862</c:v>
                </c:pt>
                <c:pt idx="4">
                  <c:v>8.9825757942513249</c:v>
                </c:pt>
                <c:pt idx="5">
                  <c:v>9.0366909525075396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9.2674841885216566</c:v>
                </c:pt>
                <c:pt idx="1">
                  <c:v>9.4877425727756961</c:v>
                </c:pt>
                <c:pt idx="2">
                  <c:v>9.3072703283020353</c:v>
                </c:pt>
                <c:pt idx="3">
                  <c:v>9.1978113496498022</c:v>
                </c:pt>
                <c:pt idx="4">
                  <c:v>9.3556702738375588</c:v>
                </c:pt>
                <c:pt idx="5">
                  <c:v>9.4280914299191316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9.0542448674559299</c:v>
                </c:pt>
                <c:pt idx="1">
                  <c:v>8.952306443755047</c:v>
                </c:pt>
                <c:pt idx="2">
                  <c:v>8.9123700416666747</c:v>
                </c:pt>
                <c:pt idx="3">
                  <c:v>9.1900194561589572</c:v>
                </c:pt>
                <c:pt idx="4">
                  <c:v>9.2267322617715859</c:v>
                </c:pt>
                <c:pt idx="5">
                  <c:v>9.2729569875287954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9.0118874215368763</c:v>
                </c:pt>
                <c:pt idx="1">
                  <c:v>9.215906907292398</c:v>
                </c:pt>
                <c:pt idx="2">
                  <c:v>8.985683828118388</c:v>
                </c:pt>
                <c:pt idx="3">
                  <c:v>8.9775924115876062</c:v>
                </c:pt>
                <c:pt idx="4">
                  <c:v>8.9819806477895714</c:v>
                </c:pt>
                <c:pt idx="5">
                  <c:v>9.0089816403826628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9.1390175646407741</c:v>
                </c:pt>
                <c:pt idx="1">
                  <c:v>9.2950007322475674</c:v>
                </c:pt>
                <c:pt idx="2">
                  <c:v>9.1943316114470441</c:v>
                </c:pt>
                <c:pt idx="3">
                  <c:v>9.1950162877262844</c:v>
                </c:pt>
                <c:pt idx="4">
                  <c:v>9.2417667168038982</c:v>
                </c:pt>
                <c:pt idx="5">
                  <c:v>9.3944487677847306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9.0365437644239854</c:v>
                </c:pt>
                <c:pt idx="1">
                  <c:v>9.0528315209832364</c:v>
                </c:pt>
                <c:pt idx="2">
                  <c:v>8.9236780712966528</c:v>
                </c:pt>
                <c:pt idx="3">
                  <c:v>9.2528884173535673</c:v>
                </c:pt>
                <c:pt idx="4">
                  <c:v>9.1476140061057176</c:v>
                </c:pt>
                <c:pt idx="5">
                  <c:v>9.1324188523842729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8.2361122873820136</c:v>
                </c:pt>
                <c:pt idx="1">
                  <c:v>8.2437660989368577</c:v>
                </c:pt>
                <c:pt idx="2">
                  <c:v>7.4590033177077997</c:v>
                </c:pt>
                <c:pt idx="3">
                  <c:v>7.5927490844127918</c:v>
                </c:pt>
                <c:pt idx="4">
                  <c:v>7.8825390738275658</c:v>
                </c:pt>
                <c:pt idx="5">
                  <c:v>8.2235005517945847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8.4272755847752556</c:v>
                </c:pt>
                <c:pt idx="1">
                  <c:v>8.3937158451794573</c:v>
                </c:pt>
                <c:pt idx="2">
                  <c:v>8.3772485414648106</c:v>
                </c:pt>
                <c:pt idx="3">
                  <c:v>8.2373049786889077</c:v>
                </c:pt>
                <c:pt idx="4">
                  <c:v>8.0979693743869525</c:v>
                </c:pt>
                <c:pt idx="5">
                  <c:v>8.4152296178494836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7.4156944317568376</c:v>
                </c:pt>
                <c:pt idx="1">
                  <c:v>7.7360252097010234</c:v>
                </c:pt>
                <c:pt idx="2">
                  <c:v>7.199395207680527</c:v>
                </c:pt>
                <c:pt idx="3">
                  <c:v>7.7047278501810634</c:v>
                </c:pt>
                <c:pt idx="4">
                  <c:v>7.4910014218808296</c:v>
                </c:pt>
                <c:pt idx="5">
                  <c:v>7.6498707667828656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8.925840142966754</c:v>
                </c:pt>
                <c:pt idx="1">
                  <c:v>9.2073715837268573</c:v>
                </c:pt>
                <c:pt idx="2">
                  <c:v>8.9388124041595542</c:v>
                </c:pt>
                <c:pt idx="3">
                  <c:v>9.3046260465743682</c:v>
                </c:pt>
                <c:pt idx="4">
                  <c:v>9.1419624794135395</c:v>
                </c:pt>
                <c:pt idx="5">
                  <c:v>9.286021573404236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8.0461209533015055</c:v>
                </c:pt>
                <c:pt idx="1">
                  <c:v>8.2060564125895503</c:v>
                </c:pt>
                <c:pt idx="2">
                  <c:v>7.9506365093659266</c:v>
                </c:pt>
                <c:pt idx="3">
                  <c:v>8.1860850427776821</c:v>
                </c:pt>
                <c:pt idx="4">
                  <c:v>8.2726093859305259</c:v>
                </c:pt>
                <c:pt idx="5">
                  <c:v>8.4309133613942926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9.6934230478311942</c:v>
                </c:pt>
                <c:pt idx="1">
                  <c:v>9.6582018028285184</c:v>
                </c:pt>
                <c:pt idx="2">
                  <c:v>9.653409539306983</c:v>
                </c:pt>
                <c:pt idx="3">
                  <c:v>9.6734980370527825</c:v>
                </c:pt>
                <c:pt idx="4">
                  <c:v>9.6210905074028847</c:v>
                </c:pt>
                <c:pt idx="5">
                  <c:v>9.701652342520811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8.7472114435077142</c:v>
                </c:pt>
                <c:pt idx="1">
                  <c:v>9.080260556709538</c:v>
                </c:pt>
                <c:pt idx="2">
                  <c:v>8.8318581667188258</c:v>
                </c:pt>
                <c:pt idx="3">
                  <c:v>8.8927951920631347</c:v>
                </c:pt>
                <c:pt idx="4">
                  <c:v>8.8879743514207625</c:v>
                </c:pt>
                <c:pt idx="5">
                  <c:v>9.0160233105267995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8.6206256475682412</c:v>
                </c:pt>
                <c:pt idx="1">
                  <c:v>8.7415697366568459</c:v>
                </c:pt>
                <c:pt idx="2">
                  <c:v>8.4465733924091477</c:v>
                </c:pt>
                <c:pt idx="3">
                  <c:v>8.5186598474830237</c:v>
                </c:pt>
                <c:pt idx="4">
                  <c:v>8.4307109580284827</c:v>
                </c:pt>
                <c:pt idx="5">
                  <c:v>8.8449779480584176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7.4239447851348803</c:v>
                </c:pt>
                <c:pt idx="1">
                  <c:v>6.7577962839939412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7.8309527694203833</c:v>
                </c:pt>
                <c:pt idx="1">
                  <c:v>8.1473702335036347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7.37864615129598</c:v>
                </c:pt>
                <c:pt idx="1">
                  <c:v>7.4431348362423764</c:v>
                </c:pt>
                <c:pt idx="2">
                  <c:v>7.44066939736837</c:v>
                </c:pt>
                <c:pt idx="3">
                  <c:v>7.283128166148912</c:v>
                </c:pt>
                <c:pt idx="4">
                  <c:v>7.1327527858308706</c:v>
                </c:pt>
                <c:pt idx="5">
                  <c:v>7.3691363511482093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8.9563940410844012</c:v>
                </c:pt>
                <c:pt idx="1">
                  <c:v>9.0929533879349762</c:v>
                </c:pt>
                <c:pt idx="2">
                  <c:v>9.1770959477708089</c:v>
                </c:pt>
                <c:pt idx="3">
                  <c:v>8.9554499478281322</c:v>
                </c:pt>
                <c:pt idx="4">
                  <c:v>8.3346389043084592</c:v>
                </c:pt>
                <c:pt idx="5">
                  <c:v>9.0098834039931095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7.447824426567176</c:v>
                </c:pt>
                <c:pt idx="1">
                  <c:v>7.5403328491131187</c:v>
                </c:pt>
                <c:pt idx="2">
                  <c:v>7.4423286943723364</c:v>
                </c:pt>
                <c:pt idx="3">
                  <c:v>7.3532299296394639</c:v>
                </c:pt>
                <c:pt idx="4">
                  <c:v>7.2939604974878218</c:v>
                </c:pt>
                <c:pt idx="5">
                  <c:v>7.4549080532350818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7.6333354407068761</c:v>
                </c:pt>
                <c:pt idx="1">
                  <c:v>8.2939036819405043</c:v>
                </c:pt>
                <c:pt idx="2">
                  <c:v>8.5188073819068997</c:v>
                </c:pt>
                <c:pt idx="3">
                  <c:v>8.1383523634051542</c:v>
                </c:pt>
                <c:pt idx="4">
                  <c:v>8.243093155440798</c:v>
                </c:pt>
                <c:pt idx="5">
                  <c:v>8.2963459586840695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9.2520117493371696</c:v>
                </c:pt>
                <c:pt idx="1">
                  <c:v>8.9024327147075208</c:v>
                </c:pt>
                <c:pt idx="2">
                  <c:v>9.1197730620254696</c:v>
                </c:pt>
                <c:pt idx="3">
                  <c:v>9.2212260808467299</c:v>
                </c:pt>
                <c:pt idx="4">
                  <c:v>9.0419022483641864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5.2881202469431159</c:v>
                </c:pt>
                <c:pt idx="1">
                  <c:v>5.2281689658652581</c:v>
                </c:pt>
                <c:pt idx="2">
                  <c:v>5.1143099840101556</c:v>
                </c:pt>
                <c:pt idx="3">
                  <c:v>4.8119385992386423</c:v>
                </c:pt>
                <c:pt idx="4">
                  <c:v>4.8601386884343887</c:v>
                </c:pt>
                <c:pt idx="5">
                  <c:v>5.3550027063504553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6.8137774581222237</c:v>
                </c:pt>
                <c:pt idx="1">
                  <c:v>7.0966328215106858</c:v>
                </c:pt>
                <c:pt idx="2">
                  <c:v>6.8296475066178406</c:v>
                </c:pt>
                <c:pt idx="3">
                  <c:v>7.004642009934309</c:v>
                </c:pt>
                <c:pt idx="4">
                  <c:v>7.1035105270142278</c:v>
                </c:pt>
                <c:pt idx="5">
                  <c:v>7.0971111701903693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8.0641948222418858</c:v>
                </c:pt>
                <c:pt idx="1">
                  <c:v>8.4469161619718172</c:v>
                </c:pt>
                <c:pt idx="2">
                  <c:v>8.320828267038527</c:v>
                </c:pt>
                <c:pt idx="3">
                  <c:v>8.3215415927469749</c:v>
                </c:pt>
                <c:pt idx="4">
                  <c:v>8.3321532077354572</c:v>
                </c:pt>
                <c:pt idx="5">
                  <c:v>8.5433130028513347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8.7357852938668774</c:v>
                </c:pt>
                <c:pt idx="1">
                  <c:v>8.6918802122495027</c:v>
                </c:pt>
                <c:pt idx="2">
                  <c:v>8.7683369541072853</c:v>
                </c:pt>
                <c:pt idx="3">
                  <c:v>8.7077224025938147</c:v>
                </c:pt>
                <c:pt idx="4">
                  <c:v>8.4043681838337925</c:v>
                </c:pt>
                <c:pt idx="5">
                  <c:v>8.6221046523279288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7.1694317455461007</c:v>
                </c:pt>
                <c:pt idx="1">
                  <c:v>7.0540450470048874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9.3725430510144463</c:v>
                </c:pt>
                <c:pt idx="1">
                  <c:v>9.3784095717723091</c:v>
                </c:pt>
                <c:pt idx="2">
                  <c:v>9.4446355370904982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9.189785212862871</c:v>
                </c:pt>
                <c:pt idx="1">
                  <c:v>9.3821423263746393</c:v>
                </c:pt>
                <c:pt idx="2">
                  <c:v>9.2313331660762579</c:v>
                </c:pt>
                <c:pt idx="3">
                  <c:v>9.4314790263841815</c:v>
                </c:pt>
                <c:pt idx="4">
                  <c:v>9.3192599134193479</c:v>
                </c:pt>
                <c:pt idx="5">
                  <c:v>9.4629455997101299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8.4834959385290549</c:v>
                </c:pt>
                <c:pt idx="1">
                  <c:v>8.7515345546956151</c:v>
                </c:pt>
                <c:pt idx="2">
                  <c:v>8.4148232468808857</c:v>
                </c:pt>
                <c:pt idx="3">
                  <c:v>8.5238452953241168</c:v>
                </c:pt>
                <c:pt idx="4">
                  <c:v>8.610332087883986</c:v>
                </c:pt>
                <c:pt idx="5">
                  <c:v>8.7295270044734838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8789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RTF | Northumbria Healthcare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8789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RTF | Northumbria Healthcare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RTF | Northumbria Healthcare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Northumbria Healthcare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94557438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08909250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464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24957350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47911906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36982149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90958791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8781227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9590728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55852823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02424328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51461522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Northumbria Healthcare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Northumbria Healthcare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464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able to understand information given about what they should/shouldn't do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able to take medication they brought with them when they need to</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3266399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719382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3549121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4268576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01351018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42576307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48700041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3047236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7890640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290745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40303969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0329862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16947560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40620487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44984374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2143175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90512275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1509974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58913948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448194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9234397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11962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58736435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9992757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25886735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19995572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29473966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26117590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43498665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0086577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9657916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721041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39739965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1464306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5178862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44849680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98461464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42292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0514306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68396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9376479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6636366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57770166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83750836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39142947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60967581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0603860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753289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238158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91368699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9044782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31492042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16561081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00233425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0108041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1933520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7097052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65054235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2247461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722232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0385666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951508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2821667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0959031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29441956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55950435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11672451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67817767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1894865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92035552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0545538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51693325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1992779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168060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12329710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835388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82442832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72023854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92941166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427231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000715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21611685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6823817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62719975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00056512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08122993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9888304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16798383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12899238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55933255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07710668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7234800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83076492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47092757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02159570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78528571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8087620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19874765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2108702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157048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3768298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7934872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50372117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26938842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5285911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598889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17057907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8241452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9872708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5438226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574173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10705697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290170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40465492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66333113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0111382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1282574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4083235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9293281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74311709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1047163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8272167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9012054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0310803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0932616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3584001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750188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4691633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5630959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3964202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2968501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4076241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0636644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2293616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1756281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3396859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5900385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7077511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4477828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7600431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7030013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6960564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149079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2858707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585714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3862806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9425983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4023973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0821154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7675911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5330820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687912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4435268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1912194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6653511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1361131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7775750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9584952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1809408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5697167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6790536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6986262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705465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9644195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1949309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9728789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9273969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9747459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05759112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27029296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60925289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6964157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76361629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1946797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0705946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54634309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39903151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6316959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05238805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1831308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50431271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614039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41370657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16709546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143859238"/>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4749362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0672888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8647414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7745517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90677971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42082592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9478017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85197261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2459201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8457116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425979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620680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313185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1554718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359524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3522006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09793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812971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70069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4599238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514931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193524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862613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1262172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96550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259716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981926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3179956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996665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68642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036092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5452985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52564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071954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001830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7796131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696254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44266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0526191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67310573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42996873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4344370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552925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917101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72092599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83101566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312163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4757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2766985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2369462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05257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75701703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782656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572852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082224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089258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831448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241831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99999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7149152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2928306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75165578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798895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8088187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6682719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3626688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22721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41107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520506032"/>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293397409"/>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711177046"/>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16934</Words>
  <Application>Microsoft Office PowerPoint</Application>
  <PresentationFormat>Widescreen</PresentationFormat>
  <Paragraphs>2163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Northumbria Healthcare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2026-09-03T11:11:56Z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